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1218882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39">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39"/>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DAVID: We use “ROW FORMAT DELIMITED FIELDS TERMINATED BY ‘,’” because the file in HDFS is a comma separated values file. </a:t>
            </a:r>
            <a:endParaRPr/>
          </a:p>
          <a:p>
            <a:pPr indent="0" lvl="0" marL="0" rtl="0" algn="l">
              <a:spcBef>
                <a:spcPts val="0"/>
              </a:spcBef>
              <a:spcAft>
                <a:spcPts val="0"/>
              </a:spcAft>
              <a:buNone/>
            </a:pPr>
            <a:r>
              <a:rPr lang="en-US"/>
              <a:t>We use LOCATION to provide the path of the file of what we will populate the table with.</a:t>
            </a:r>
            <a:endParaRPr/>
          </a:p>
          <a:p>
            <a:pPr indent="0" lvl="0" marL="0" rtl="0" algn="l">
              <a:spcBef>
                <a:spcPts val="0"/>
              </a:spcBef>
              <a:spcAft>
                <a:spcPts val="0"/>
              </a:spcAft>
              <a:buNone/>
            </a:pPr>
            <a:r>
              <a:rPr lang="en-US"/>
              <a:t>And “'skip.header.line.count'='2'” to begin populating the table on the third line of the file because the file has different column headers and lines.</a:t>
            </a:r>
            <a:endParaRPr/>
          </a:p>
        </p:txBody>
      </p:sp>
      <p:sp>
        <p:nvSpPr>
          <p:cNvPr id="207" name="Google Shape;207;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DAVID: We can analyze the data in several ways such as on which blocks the most crimes occur, which crimes are the most committed, how often arrests occur, etc. To do so, we can create queries in Hive to return specified records. </a:t>
            </a:r>
            <a:endParaRPr/>
          </a:p>
          <a:p>
            <a:pPr indent="0" lvl="0" marL="0" rtl="0" algn="l">
              <a:spcBef>
                <a:spcPts val="0"/>
              </a:spcBef>
              <a:spcAft>
                <a:spcPts val="0"/>
              </a:spcAft>
              <a:buNone/>
            </a:pPr>
            <a:r>
              <a:rPr lang="en-US"/>
              <a:t>First Query: To determine which type of crime is committed the most we can use the following query:</a:t>
            </a:r>
            <a:endParaRPr/>
          </a:p>
          <a:p>
            <a:pPr indent="0" lvl="0" marL="0" rtl="0" algn="l">
              <a:spcBef>
                <a:spcPts val="0"/>
              </a:spcBef>
              <a:spcAft>
                <a:spcPts val="0"/>
              </a:spcAft>
              <a:buNone/>
            </a:pPr>
            <a:r>
              <a:rPr lang="en-US"/>
              <a:t>Second Query:  Each primary type has an accompanying description which describes in detail the level of the crimes such as if the theft is under $500, aggravated, if a weapon is involved, etc. As you can see the total number of the type of crime is comprised of different degrees to the crime such as theft over $500 dollars and theft under $500. </a:t>
            </a:r>
            <a:endParaRPr/>
          </a:p>
        </p:txBody>
      </p:sp>
      <p:sp>
        <p:nvSpPr>
          <p:cNvPr id="214" name="Google Shape;214;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DAVID: </a:t>
            </a:r>
            <a:r>
              <a:rPr lang="en-US" sz="1600">
                <a:solidFill>
                  <a:schemeClr val="dk1"/>
                </a:solidFill>
                <a:latin typeface="Calibri"/>
                <a:ea typeface="Calibri"/>
                <a:cs typeface="Calibri"/>
                <a:sym typeface="Calibri"/>
              </a:rPr>
              <a:t>We can also analyze which areas are the most prone to crime. </a:t>
            </a:r>
            <a:endParaRPr/>
          </a:p>
          <a:p>
            <a:pPr indent="0" lvl="0" marL="0" rtl="0" algn="l">
              <a:spcBef>
                <a:spcPts val="0"/>
              </a:spcBef>
              <a:spcAft>
                <a:spcPts val="0"/>
              </a:spcAft>
              <a:buNone/>
            </a:pPr>
            <a:r>
              <a:rPr lang="en-US" sz="1600">
                <a:solidFill>
                  <a:schemeClr val="dk1"/>
                </a:solidFill>
                <a:latin typeface="Calibri"/>
                <a:ea typeface="Calibri"/>
                <a:cs typeface="Calibri"/>
                <a:sym typeface="Calibri"/>
              </a:rPr>
              <a:t>First Query: This gives us a rough estimate on which street has the most crime. Based on the query, “100XX W OHARE ST” has the highest frequency of crime occurrence.</a:t>
            </a:r>
            <a:endParaRPr/>
          </a:p>
          <a:p>
            <a:pPr indent="0" lvl="0" marL="0" rtl="0" algn="l">
              <a:spcBef>
                <a:spcPts val="0"/>
              </a:spcBef>
              <a:spcAft>
                <a:spcPts val="0"/>
              </a:spcAft>
              <a:buNone/>
            </a:pPr>
            <a:r>
              <a:rPr lang="en-US"/>
              <a:t>Second Query: Analyzing further, we can see what crimes are being committed in this area. From this query, we can determine that the most common crime on 100xx W OHARE ST is weapons violation followed by theft.</a:t>
            </a:r>
            <a:endParaRPr/>
          </a:p>
        </p:txBody>
      </p:sp>
      <p:sp>
        <p:nvSpPr>
          <p:cNvPr id="223" name="Google Shape;223;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DAVID: </a:t>
            </a:r>
            <a:r>
              <a:rPr lang="en-US" sz="1600">
                <a:solidFill>
                  <a:schemeClr val="dk1"/>
                </a:solidFill>
                <a:latin typeface="Calibri"/>
                <a:ea typeface="Calibri"/>
                <a:cs typeface="Calibri"/>
                <a:sym typeface="Calibri"/>
              </a:rPr>
              <a:t>We can also find the arrest ratio. </a:t>
            </a:r>
            <a:endParaRPr/>
          </a:p>
          <a:p>
            <a:pPr indent="0" lvl="0" marL="0" rtl="0" algn="l">
              <a:spcBef>
                <a:spcPts val="0"/>
              </a:spcBef>
              <a:spcAft>
                <a:spcPts val="0"/>
              </a:spcAft>
              <a:buNone/>
            </a:pPr>
            <a:r>
              <a:rPr lang="en-US" sz="1600">
                <a:solidFill>
                  <a:schemeClr val="dk1"/>
                </a:solidFill>
                <a:latin typeface="Calibri"/>
                <a:ea typeface="Calibri"/>
                <a:cs typeface="Calibri"/>
                <a:sym typeface="Calibri"/>
              </a:rPr>
              <a:t>First Query: From this query, we can see that about 30% of all incidents involve the criminal being arrested.</a:t>
            </a:r>
            <a:endParaRPr/>
          </a:p>
          <a:p>
            <a:pPr indent="0" lvl="0" marL="0" rtl="0" algn="l">
              <a:spcBef>
                <a:spcPts val="0"/>
              </a:spcBef>
              <a:spcAft>
                <a:spcPts val="0"/>
              </a:spcAft>
              <a:buNone/>
            </a:pPr>
            <a:r>
              <a:rPr lang="en-US" sz="1600">
                <a:solidFill>
                  <a:schemeClr val="dk1"/>
                </a:solidFill>
                <a:latin typeface="Calibri"/>
                <a:ea typeface="Calibri"/>
                <a:cs typeface="Calibri"/>
                <a:sym typeface="Calibri"/>
              </a:rPr>
              <a:t>Second Query: We can also find the location where crime tends to happen the most at. As shown, the top three location where crime occur is at “Street”, “Residence”, and “Apartment”. </a:t>
            </a:r>
            <a:endParaRPr/>
          </a:p>
        </p:txBody>
      </p:sp>
      <p:sp>
        <p:nvSpPr>
          <p:cNvPr id="232" name="Google Shape;232;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ALEX: We can visualize the data as well as process it further in Microsoft Excel. Excel enables us to create detailed maps of the data which can make it easier for us to compare differences in the severity of the crimes committed, the frequency at which they are committed, and even allows us to process the data in ways which we are limited in the Hive environment with HiveQL. For the following example, we will analyze and later visualize the different categories of the primary type battery. To do so we must make a table that contains only data for the records whose primary type is “BATTERY.”</a:t>
            </a:r>
            <a:endParaRPr/>
          </a:p>
          <a:p>
            <a:pPr indent="0" lvl="0" marL="0" rtl="0" algn="l">
              <a:spcBef>
                <a:spcPts val="0"/>
              </a:spcBef>
              <a:spcAft>
                <a:spcPts val="0"/>
              </a:spcAft>
              <a:buNone/>
            </a:pPr>
            <a:r>
              <a:rPr lang="en-US"/>
              <a:t>After making the battery table, we want to create a new column to rank the battery based on its description. **Third bullet point on screen**</a:t>
            </a:r>
            <a:endParaRPr/>
          </a:p>
        </p:txBody>
      </p:sp>
      <p:sp>
        <p:nvSpPr>
          <p:cNvPr id="241" name="Google Shape;241;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ALEX: To categorize the descriptions, we use a nested if column. The if statement passes three arguments IF(a&gt;b, true, false). But because the description column contains more than three types of descriptions, we need to create a nested statement where the third option is a default if it does not meet the first two criteria. </a:t>
            </a:r>
            <a:endParaRPr/>
          </a:p>
          <a:p>
            <a:pPr indent="0" lvl="0" marL="0" rtl="0" algn="l">
              <a:spcBef>
                <a:spcPts val="0"/>
              </a:spcBef>
              <a:spcAft>
                <a:spcPts val="0"/>
              </a:spcAft>
              <a:buNone/>
            </a:pPr>
            <a:r>
              <a:rPr lang="en-US"/>
              <a:t>We will also store this file in a new directory titled chicago_crime/severity_table</a:t>
            </a:r>
            <a:endParaRPr/>
          </a:p>
        </p:txBody>
      </p:sp>
      <p:sp>
        <p:nvSpPr>
          <p:cNvPr id="248" name="Google Shape;248;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ALEX: when you go back to your HDFS shell and perform the command –ls chicago_crime/severity_table you can see it contains several files that were written by several MapReducers. We will visualize one of them. </a:t>
            </a:r>
            <a:endParaRPr/>
          </a:p>
          <a:p>
            <a:pPr indent="0" lvl="0" marL="0" rtl="0" algn="l">
              <a:spcBef>
                <a:spcPts val="0"/>
              </a:spcBef>
              <a:spcAft>
                <a:spcPts val="0"/>
              </a:spcAft>
              <a:buNone/>
            </a:pPr>
            <a:r>
              <a:rPr lang="en-US"/>
              <a:t>To do so, we must use the –get command to put the file in the local server so that we may download it using SCP or PFSTP</a:t>
            </a:r>
            <a:endParaRPr/>
          </a:p>
        </p:txBody>
      </p:sp>
      <p:sp>
        <p:nvSpPr>
          <p:cNvPr id="255" name="Google Shape;255;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ALEX: when you open the file you must add the corresponding column headers. You can then insert a 3D map.</a:t>
            </a:r>
            <a:endParaRPr/>
          </a:p>
        </p:txBody>
      </p:sp>
      <p:sp>
        <p:nvSpPr>
          <p:cNvPr id="270" name="Google Shape;270;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ALEX: After opening a new tour, select either latitude or longitude for the location category. Then under category, select crime_severity</a:t>
            </a:r>
            <a:endParaRPr/>
          </a:p>
        </p:txBody>
      </p:sp>
      <p:sp>
        <p:nvSpPr>
          <p:cNvPr id="278" name="Google Shape;278;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MEGAN:</a:t>
            </a:r>
            <a:endParaRPr/>
          </a:p>
        </p:txBody>
      </p:sp>
      <p:sp>
        <p:nvSpPr>
          <p:cNvPr id="109" name="Google Shape;109;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ALEX: We can then also add a time dimension with the case_date category. Here we case see a massive spike in activity in between the years 2016 and 2018.</a:t>
            </a:r>
            <a:endParaRPr/>
          </a:p>
        </p:txBody>
      </p:sp>
      <p:sp>
        <p:nvSpPr>
          <p:cNvPr id="287" name="Google Shape;287;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ALEJANDRO: the sed command is a “stream editor.” We can use it to remove the first line of the crime_data file which contains the column headers. The command 1d will remove the first line and we will save this new file to a new csv file titled “new_crime.”</a:t>
            </a:r>
            <a:endParaRPr/>
          </a:p>
        </p:txBody>
      </p:sp>
      <p:sp>
        <p:nvSpPr>
          <p:cNvPr id="301" name="Google Shape;301;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ALEJANDRO: after downloading this file with SCP or PFSTP as previously show, we can now open the file in excel. We need to add the corresponding column headers once again before we are able to manipulate the data. </a:t>
            </a:r>
            <a:endParaRPr/>
          </a:p>
          <a:p>
            <a:pPr indent="0" lvl="0" marL="0" rtl="0" algn="l">
              <a:spcBef>
                <a:spcPts val="0"/>
              </a:spcBef>
              <a:spcAft>
                <a:spcPts val="0"/>
              </a:spcAft>
              <a:buNone/>
            </a:pPr>
            <a:r>
              <a:rPr lang="en-US"/>
              <a:t>In this first pivot table, we can show how many crimes occur over the years per month. This operation would be very complex to do as the date column of the crimes table contains both the date and time of the crime. We would need to perform a string split on this column and use the MONTH and YEAR function on the two new columns to retrieve the correct information. </a:t>
            </a:r>
            <a:endParaRPr/>
          </a:p>
          <a:p>
            <a:pPr indent="0" lvl="0" marL="0" rtl="0" algn="l">
              <a:spcBef>
                <a:spcPts val="0"/>
              </a:spcBef>
              <a:spcAft>
                <a:spcPts val="0"/>
              </a:spcAft>
              <a:buNone/>
            </a:pPr>
            <a:r>
              <a:rPr lang="en-US"/>
              <a:t>So to create the correct table we must drag the year field into the rows section, date into the columns section, and date into </a:t>
            </a:r>
            <a:r>
              <a:rPr lang="en-US"/>
              <a:t>t</a:t>
            </a:r>
            <a:r>
              <a:rPr lang="en-US"/>
              <a:t>he summation values section. </a:t>
            </a:r>
            <a:endParaRPr/>
          </a:p>
        </p:txBody>
      </p:sp>
      <p:sp>
        <p:nvSpPr>
          <p:cNvPr id="308" name="Google Shape;308;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ALEJANDRO: From this pivot table we can determine that the most crime occurred in 2001. We can also see that the most crime occurs within the month of May.</a:t>
            </a:r>
            <a:endParaRPr/>
          </a:p>
        </p:txBody>
      </p:sp>
      <p:sp>
        <p:nvSpPr>
          <p:cNvPr id="317" name="Google Shape;317;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ALEJANDRO: Similarly, we can create a pivot table from the date and time column to determine which hour of day the most crime occurs. </a:t>
            </a:r>
            <a:endParaRPr/>
          </a:p>
        </p:txBody>
      </p:sp>
      <p:sp>
        <p:nvSpPr>
          <p:cNvPr id="326" name="Google Shape;326;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ALEJANDRO: We can create a pivot table from multiple columns as well. In this example, we created one from the time and primary type columns.</a:t>
            </a:r>
            <a:endParaRPr/>
          </a:p>
          <a:p>
            <a:pPr indent="0" lvl="0" marL="0" rtl="0" algn="l">
              <a:spcBef>
                <a:spcPts val="0"/>
              </a:spcBef>
              <a:spcAft>
                <a:spcPts val="0"/>
              </a:spcAft>
              <a:buNone/>
            </a:pPr>
            <a:r>
              <a:rPr lang="en-US"/>
              <a:t>For the column headers, drag the primary type field to the columns section. Drag the time field to the rows section, and the primary type to the values section.</a:t>
            </a:r>
            <a:endParaRPr/>
          </a:p>
          <a:p>
            <a:pPr indent="0" lvl="0" marL="0" rtl="0" algn="l">
              <a:spcBef>
                <a:spcPts val="0"/>
              </a:spcBef>
              <a:spcAft>
                <a:spcPts val="0"/>
              </a:spcAft>
              <a:buNone/>
            </a:pPr>
            <a:r>
              <a:rPr lang="en-US"/>
              <a:t>To find the </a:t>
            </a:r>
            <a:r>
              <a:rPr lang="en-US"/>
              <a:t>least</a:t>
            </a:r>
            <a:r>
              <a:rPr lang="en-US"/>
              <a:t>/most crimes committed per month highlight the primary type column and sort and filter it to ascending. This shows that February is the month with the least committed crimes and shows once again that May has the most crimes committed. </a:t>
            </a:r>
            <a:endParaRPr/>
          </a:p>
        </p:txBody>
      </p:sp>
      <p:sp>
        <p:nvSpPr>
          <p:cNvPr id="334" name="Google Shape;334;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rPr lang="en-US"/>
              <a:t>ALEX: </a:t>
            </a:r>
            <a:r>
              <a:rPr lang="en-US" sz="1600">
                <a:solidFill>
                  <a:schemeClr val="dk1"/>
                </a:solidFill>
                <a:latin typeface="Calibri"/>
                <a:ea typeface="Calibri"/>
                <a:cs typeface="Calibri"/>
                <a:sym typeface="Calibri"/>
              </a:rPr>
              <a:t>We can analyze specific crimes and store the information in HDFS. In the following example we will create a more detailed table from the crimes table named “narcotics.” From this table we will use the Pig interface Grunt to filter the data by the description “POSS: CANNABIS 30MG OR LESS” and store this data in HDFS.</a:t>
            </a:r>
            <a:endParaRPr/>
          </a:p>
          <a:p>
            <a:pPr indent="0" lvl="0" marL="0" rtl="0" algn="l">
              <a:spcBef>
                <a:spcPts val="0"/>
              </a:spcBef>
              <a:spcAft>
                <a:spcPts val="0"/>
              </a:spcAft>
              <a:buNone/>
            </a:pPr>
            <a:r>
              <a:t/>
            </a:r>
            <a:endParaRPr/>
          </a:p>
        </p:txBody>
      </p:sp>
      <p:sp>
        <p:nvSpPr>
          <p:cNvPr id="344" name="Google Shape;344;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ALEX: to load hive data into pig you must export the data using HCatLoader(). You must then filter the data to only contain information where the description is “POSS: CANNABIS 30GMS OR LESS” and limit the results to 50,000 records.</a:t>
            </a:r>
            <a:endParaRPr/>
          </a:p>
        </p:txBody>
      </p:sp>
      <p:sp>
        <p:nvSpPr>
          <p:cNvPr id="351" name="Google Shape;351;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ALEX: after downloading the file using PFSTP or SCP as previously demonstrated, open the file in Excel and add the column headers and add a 3D map. </a:t>
            </a:r>
            <a:endParaRPr/>
          </a:p>
        </p:txBody>
      </p:sp>
      <p:sp>
        <p:nvSpPr>
          <p:cNvPr id="358" name="Google Shape;358;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88e099b1d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88e099b1d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MEGAN:</a:t>
            </a:r>
            <a:endParaRPr/>
          </a:p>
          <a:p>
            <a:pPr indent="0" lvl="0" marL="0" rtl="0" algn="l">
              <a:spcBef>
                <a:spcPts val="0"/>
              </a:spcBef>
              <a:spcAft>
                <a:spcPts val="0"/>
              </a:spcAft>
              <a:buClr>
                <a:schemeClr val="dk1"/>
              </a:buClr>
              <a:buFont typeface="Arial"/>
              <a:buNone/>
            </a:pPr>
            <a:r>
              <a:rPr lang="en-US"/>
              <a:t>Objectives</a:t>
            </a:r>
            <a:endParaRPr/>
          </a:p>
          <a:p>
            <a:pPr indent="0" lvl="0" marL="0" rtl="0" algn="l">
              <a:spcBef>
                <a:spcPts val="0"/>
              </a:spcBef>
              <a:spcAft>
                <a:spcPts val="0"/>
              </a:spcAft>
              <a:buClr>
                <a:schemeClr val="dk1"/>
              </a:buClr>
              <a:buFont typeface="Arial"/>
              <a:buNone/>
            </a:pPr>
            <a:r>
              <a:rPr lang="en-US"/>
              <a:t>In this hands-on lab, you will learn how to:</a:t>
            </a:r>
            <a:endParaRPr/>
          </a:p>
          <a:p>
            <a:pPr indent="0" lvl="0" marL="0" rtl="0" algn="l">
              <a:spcBef>
                <a:spcPts val="0"/>
              </a:spcBef>
              <a:spcAft>
                <a:spcPts val="0"/>
              </a:spcAft>
              <a:buClr>
                <a:schemeClr val="dk1"/>
              </a:buClr>
              <a:buFont typeface="Arial"/>
              <a:buNone/>
            </a:pPr>
            <a:r>
              <a:rPr lang="en-US"/>
              <a:t>-Get data manually using HDFS commands</a:t>
            </a:r>
            <a:endParaRPr/>
          </a:p>
          <a:p>
            <a:pPr indent="0" lvl="0" marL="0" rtl="0" algn="l">
              <a:spcBef>
                <a:spcPts val="0"/>
              </a:spcBef>
              <a:spcAft>
                <a:spcPts val="0"/>
              </a:spcAft>
              <a:buClr>
                <a:schemeClr val="dk1"/>
              </a:buClr>
              <a:buFont typeface="Arial"/>
              <a:buNone/>
            </a:pPr>
            <a:r>
              <a:rPr lang="en-US"/>
              <a:t>-Perform analysis using HiveQL commands</a:t>
            </a:r>
            <a:endParaRPr/>
          </a:p>
          <a:p>
            <a:pPr indent="0" lvl="0" marL="0" rtl="0" algn="l">
              <a:spcBef>
                <a:spcPts val="0"/>
              </a:spcBef>
              <a:spcAft>
                <a:spcPts val="0"/>
              </a:spcAft>
              <a:buClr>
                <a:schemeClr val="dk1"/>
              </a:buClr>
              <a:buFont typeface="Arial"/>
              <a:buNone/>
            </a:pPr>
            <a:r>
              <a:rPr lang="en-US"/>
              <a:t>-Visualize the data in Microsoft Excel</a:t>
            </a:r>
            <a:endParaRPr/>
          </a:p>
          <a:p>
            <a:pPr indent="0" lvl="0" marL="0" rtl="0" algn="l">
              <a:spcBef>
                <a:spcPts val="0"/>
              </a:spcBef>
              <a:spcAft>
                <a:spcPts val="0"/>
              </a:spcAft>
              <a:buNone/>
            </a:pPr>
            <a:r>
              <a:t/>
            </a:r>
            <a:endParaRPr/>
          </a:p>
        </p:txBody>
      </p:sp>
      <p:sp>
        <p:nvSpPr>
          <p:cNvPr id="116" name="Google Shape;116;g488e099b1d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ALEX: change the data type to a heatmap and here we get a detailed visualization of the activity regarding marijuana possession. </a:t>
            </a:r>
            <a:endParaRPr/>
          </a:p>
        </p:txBody>
      </p:sp>
      <p:sp>
        <p:nvSpPr>
          <p:cNvPr id="366" name="Google Shape;366;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8977abe5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8977abe5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Alex: Here we can see a timelapse of activities regarding </a:t>
            </a:r>
            <a:r>
              <a:rPr lang="en-US"/>
              <a:t>narcotics</a:t>
            </a:r>
            <a:r>
              <a:rPr lang="en-US"/>
              <a:t> </a:t>
            </a:r>
            <a:r>
              <a:rPr lang="en-US"/>
              <a:t>activities</a:t>
            </a:r>
            <a:r>
              <a:rPr lang="en-US"/>
              <a:t>.</a:t>
            </a:r>
            <a:endParaRPr/>
          </a:p>
        </p:txBody>
      </p:sp>
      <p:sp>
        <p:nvSpPr>
          <p:cNvPr id="376" name="Google Shape;376;g48977abe5c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8977abe5c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8977abe5c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Alex: there are </a:t>
            </a:r>
            <a:r>
              <a:rPr lang="en-US"/>
              <a:t>relatively</a:t>
            </a:r>
            <a:r>
              <a:rPr lang="en-US"/>
              <a:t> very little change between the year 2005 and 2012</a:t>
            </a:r>
            <a:endParaRPr/>
          </a:p>
        </p:txBody>
      </p:sp>
      <p:sp>
        <p:nvSpPr>
          <p:cNvPr id="384" name="Google Shape;384;g48977abe5c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48977abe5c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48977abe5c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Alex: when we get to the year 2016 to 2018 we see a much more visible increase in activity for whatever reason.</a:t>
            </a:r>
            <a:endParaRPr/>
          </a:p>
        </p:txBody>
      </p:sp>
      <p:sp>
        <p:nvSpPr>
          <p:cNvPr id="392" name="Google Shape;392;g48977abe5c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89babb261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g489babb261_2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ALEJANDRO:</a:t>
            </a:r>
            <a:endParaRPr/>
          </a:p>
        </p:txBody>
      </p:sp>
      <p:sp>
        <p:nvSpPr>
          <p:cNvPr id="134" name="Google Shape;134;g489babb261_2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DAVID:</a:t>
            </a:r>
            <a:endParaRPr/>
          </a:p>
        </p:txBody>
      </p:sp>
      <p:sp>
        <p:nvSpPr>
          <p:cNvPr id="169" name="Google Shape;169;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MEGAN: Some disclaimers: because this dataset is continuously updated, the results from completing the lab will be different than the results of the lab tutorial. Furthermore, the dataset contains more than 65,000 records/rows of data and cannot be viewed in full in Microsoft Excel. The website recommends that when downloading the data select CSV from the Export menu and open the file in an ASCII text editor, such as Wordpad, to view and search.</a:t>
            </a:r>
            <a:endParaRPr/>
          </a:p>
        </p:txBody>
      </p:sp>
      <p:sp>
        <p:nvSpPr>
          <p:cNvPr id="177" name="Google Shape;177;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MEGAN: When you view the dataset on the Chicago Data Portal website, you can see that some of the information that the dataset contains is its identifying number, the case ID, the date the crime was reported, the block it was committed on, and its primary type. The values under the block column represent the street the crime was committed on, rather than an address for the sake of the victim’s privacy.</a:t>
            </a:r>
            <a:endParaRPr/>
          </a:p>
          <a:p>
            <a:pPr indent="0" lvl="0" marL="0" rtl="0" algn="l">
              <a:spcBef>
                <a:spcPts val="0"/>
              </a:spcBef>
              <a:spcAft>
                <a:spcPts val="0"/>
              </a:spcAft>
              <a:buNone/>
            </a:pPr>
            <a:r>
              <a:rPr lang="en-US"/>
              <a:t>The column IUCR also corresponds to the Illinois Uniform Crime Reporting (IUCR) codes.</a:t>
            </a:r>
            <a:endParaRPr/>
          </a:p>
        </p:txBody>
      </p:sp>
      <p:sp>
        <p:nvSpPr>
          <p:cNvPr id="184" name="Google Shape;184;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MEGAN: This is the actual link to export the CSV file. </a:t>
            </a:r>
            <a:endParaRPr/>
          </a:p>
          <a:p>
            <a:pPr indent="0" lvl="0" marL="0" rtl="0" algn="l">
              <a:spcBef>
                <a:spcPts val="0"/>
              </a:spcBef>
              <a:spcAft>
                <a:spcPts val="0"/>
              </a:spcAft>
              <a:buNone/>
            </a:pPr>
            <a:r>
              <a:rPr lang="en-US"/>
              <a:t>After downloading the data, use the command –mkdir to make the directory “chicago_crime” and use the command –put</a:t>
            </a:r>
            <a:endParaRPr/>
          </a:p>
          <a:p>
            <a:pPr indent="0" lvl="0" marL="0" rtl="0" algn="l">
              <a:spcBef>
                <a:spcPts val="0"/>
              </a:spcBef>
              <a:spcAft>
                <a:spcPts val="0"/>
              </a:spcAft>
              <a:buNone/>
            </a:pPr>
            <a:r>
              <a:rPr lang="en-US"/>
              <a:t>Following these commands you would use the command rm to remove the file crime_data from the local server to conserve space. </a:t>
            </a:r>
            <a:endParaRPr/>
          </a:p>
        </p:txBody>
      </p:sp>
      <p:sp>
        <p:nvSpPr>
          <p:cNvPr id="192" name="Google Shape;19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MEGAN: This is the actual link to export the CSV file. </a:t>
            </a:r>
            <a:endParaRPr/>
          </a:p>
          <a:p>
            <a:pPr indent="0" lvl="0" marL="0" rtl="0" algn="l">
              <a:spcBef>
                <a:spcPts val="0"/>
              </a:spcBef>
              <a:spcAft>
                <a:spcPts val="0"/>
              </a:spcAft>
              <a:buNone/>
            </a:pPr>
            <a:r>
              <a:rPr lang="en-US"/>
              <a:t>After downloading the data, use the command –mkdir to make the directory “chicago_crime” and use the command –put</a:t>
            </a:r>
            <a:endParaRPr/>
          </a:p>
          <a:p>
            <a:pPr indent="0" lvl="0" marL="0" rtl="0" algn="l">
              <a:spcBef>
                <a:spcPts val="0"/>
              </a:spcBef>
              <a:spcAft>
                <a:spcPts val="0"/>
              </a:spcAft>
              <a:buNone/>
            </a:pPr>
            <a:r>
              <a:rPr lang="en-US"/>
              <a:t>Following these commands you would use the command rm to remove the file crime_data from the local server to conserve space. </a:t>
            </a:r>
            <a:endParaRPr/>
          </a:p>
          <a:p>
            <a:pPr indent="0" lvl="0" marL="0" rtl="0" algn="l">
              <a:spcBef>
                <a:spcPts val="0"/>
              </a:spcBef>
              <a:spcAft>
                <a:spcPts val="0"/>
              </a:spcAft>
              <a:buNone/>
            </a:pPr>
            <a:r>
              <a:rPr lang="en-US"/>
              <a:t>The command –chmod changes the permissions of files. With -R, the change is made recursively through the directory structure. </a:t>
            </a:r>
            <a:endParaRPr/>
          </a:p>
        </p:txBody>
      </p:sp>
      <p:sp>
        <p:nvSpPr>
          <p:cNvPr id="199" name="Google Shape;19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9" name="Shape 19"/>
        <p:cNvGrpSpPr/>
        <p:nvPr/>
      </p:nvGrpSpPr>
      <p:grpSpPr>
        <a:xfrm>
          <a:off x="0" y="0"/>
          <a:ext cx="0" cy="0"/>
          <a:chOff x="0" y="0"/>
          <a:chExt cx="0" cy="0"/>
        </a:xfrm>
      </p:grpSpPr>
      <p:grpSp>
        <p:nvGrpSpPr>
          <p:cNvPr id="20" name="Google Shape;20;p2"/>
          <p:cNvGrpSpPr/>
          <p:nvPr/>
        </p:nvGrpSpPr>
        <p:grpSpPr>
          <a:xfrm>
            <a:off x="7516443" y="4145281"/>
            <a:ext cx="4686117" cy="2731406"/>
            <a:chOff x="5638800" y="3108960"/>
            <a:chExt cx="3515503" cy="2048555"/>
          </a:xfrm>
        </p:grpSpPr>
        <p:cxnSp>
          <p:nvCxnSpPr>
            <p:cNvPr id="21" name="Google Shape;21;p2"/>
            <p:cNvCxnSpPr/>
            <p:nvPr/>
          </p:nvCxnSpPr>
          <p:spPr>
            <a:xfrm flipH="1" rot="10800000">
              <a:off x="5638800" y="3108960"/>
              <a:ext cx="3515503" cy="2037116"/>
            </a:xfrm>
            <a:prstGeom prst="straightConnector1">
              <a:avLst/>
            </a:prstGeom>
            <a:noFill/>
            <a:ln cap="flat" cmpd="sng" w="38100">
              <a:solidFill>
                <a:srgbClr val="007272"/>
              </a:solidFill>
              <a:prstDash val="solid"/>
              <a:miter lim="800000"/>
              <a:headEnd len="sm" w="sm" type="none"/>
              <a:tailEnd len="sm" w="sm" type="none"/>
            </a:ln>
          </p:spPr>
        </p:cxnSp>
        <p:cxnSp>
          <p:nvCxnSpPr>
            <p:cNvPr id="22" name="Google Shape;22;p2"/>
            <p:cNvCxnSpPr/>
            <p:nvPr/>
          </p:nvCxnSpPr>
          <p:spPr>
            <a:xfrm flipH="1" rot="10800000">
              <a:off x="6004643" y="3333750"/>
              <a:ext cx="3149660" cy="1823765"/>
            </a:xfrm>
            <a:prstGeom prst="straightConnector1">
              <a:avLst/>
            </a:prstGeom>
            <a:noFill/>
            <a:ln cap="flat" cmpd="sng" w="28575">
              <a:solidFill>
                <a:srgbClr val="007272"/>
              </a:solidFill>
              <a:prstDash val="solid"/>
              <a:miter lim="800000"/>
              <a:headEnd len="sm" w="sm" type="none"/>
              <a:tailEnd len="sm" w="sm" type="none"/>
            </a:ln>
          </p:spPr>
        </p:cxnSp>
        <p:cxnSp>
          <p:nvCxnSpPr>
            <p:cNvPr id="23" name="Google Shape;23;p2"/>
            <p:cNvCxnSpPr/>
            <p:nvPr/>
          </p:nvCxnSpPr>
          <p:spPr>
            <a:xfrm flipH="1" rot="10800000">
              <a:off x="6388342" y="3549891"/>
              <a:ext cx="2765961" cy="1600149"/>
            </a:xfrm>
            <a:prstGeom prst="straightConnector1">
              <a:avLst/>
            </a:prstGeom>
            <a:noFill/>
            <a:ln cap="flat" cmpd="sng" w="25400">
              <a:solidFill>
                <a:srgbClr val="004C4C"/>
              </a:solidFill>
              <a:prstDash val="solid"/>
              <a:miter lim="800000"/>
              <a:headEnd len="sm" w="sm" type="none"/>
              <a:tailEnd len="sm" w="sm" type="none"/>
            </a:ln>
          </p:spPr>
        </p:cxnSp>
      </p:grpSp>
      <p:grpSp>
        <p:nvGrpSpPr>
          <p:cNvPr id="24" name="Google Shape;24;p2"/>
          <p:cNvGrpSpPr/>
          <p:nvPr/>
        </p:nvGrpSpPr>
        <p:grpSpPr>
          <a:xfrm>
            <a:off x="-8915" y="6057149"/>
            <a:ext cx="5498725" cy="820207"/>
            <a:chOff x="-6689" y="4553748"/>
            <a:chExt cx="4125118" cy="615155"/>
          </a:xfrm>
        </p:grpSpPr>
        <p:sp>
          <p:nvSpPr>
            <p:cNvPr id="25" name="Google Shape;25;p2"/>
            <p:cNvSpPr/>
            <p:nvPr/>
          </p:nvSpPr>
          <p:spPr>
            <a:xfrm rot="-5400000">
              <a:off x="1754302" y="2802395"/>
              <a:ext cx="612775" cy="4115481"/>
            </a:xfrm>
            <a:custGeom>
              <a:rect b="b" l="l" r="r" t="t"/>
              <a:pathLst>
                <a:path extrusionOk="0" h="4115481" w="612775">
                  <a:moveTo>
                    <a:pt x="0" y="4115481"/>
                  </a:moveTo>
                  <a:lnTo>
                    <a:pt x="612775" y="3180443"/>
                  </a:lnTo>
                  <a:lnTo>
                    <a:pt x="612775" y="0"/>
                  </a:lnTo>
                </a:path>
              </a:pathLst>
            </a:custGeom>
            <a:noFill/>
            <a:ln cap="flat" cmpd="sng" w="38100">
              <a:solidFill>
                <a:srgbClr val="00727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26" name="Google Shape;26;p2"/>
            <p:cNvSpPr/>
            <p:nvPr/>
          </p:nvSpPr>
          <p:spPr>
            <a:xfrm rot="-5400000">
              <a:off x="1604659" y="3152814"/>
              <a:ext cx="410751" cy="3621427"/>
            </a:xfrm>
            <a:custGeom>
              <a:rect b="b" l="l" r="r" t="t"/>
              <a:pathLst>
                <a:path extrusionOk="0" h="3621427" w="410751">
                  <a:moveTo>
                    <a:pt x="0" y="3621427"/>
                  </a:moveTo>
                  <a:lnTo>
                    <a:pt x="410751" y="2998251"/>
                  </a:lnTo>
                  <a:cubicBezTo>
                    <a:pt x="410359" y="2065358"/>
                    <a:pt x="406339" y="932893"/>
                    <a:pt x="405947" y="0"/>
                  </a:cubicBezTo>
                </a:path>
              </a:pathLst>
            </a:custGeom>
            <a:noFill/>
            <a:ln cap="flat" cmpd="sng" w="28575">
              <a:solidFill>
                <a:srgbClr val="00727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27" name="Google Shape;27;p2"/>
            <p:cNvSpPr/>
            <p:nvPr/>
          </p:nvSpPr>
          <p:spPr>
            <a:xfrm rot="-5400000">
              <a:off x="1462308" y="3453376"/>
              <a:ext cx="241768" cy="3179761"/>
            </a:xfrm>
            <a:custGeom>
              <a:rect b="b" l="l" r="r" t="t"/>
              <a:pathLst>
                <a:path extrusionOk="0" h="3179761" w="241768">
                  <a:moveTo>
                    <a:pt x="0" y="3179761"/>
                  </a:moveTo>
                  <a:lnTo>
                    <a:pt x="238919" y="2819370"/>
                  </a:lnTo>
                  <a:cubicBezTo>
                    <a:pt x="238654" y="1947313"/>
                    <a:pt x="242019" y="872057"/>
                    <a:pt x="241754" y="0"/>
                  </a:cubicBezTo>
                </a:path>
              </a:pathLst>
            </a:custGeom>
            <a:noFill/>
            <a:ln cap="flat" cmpd="sng" w="25400">
              <a:solidFill>
                <a:srgbClr val="004C4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grpSp>
      <p:sp>
        <p:nvSpPr>
          <p:cNvPr id="28" name="Google Shape;28;p2"/>
          <p:cNvSpPr txBox="1"/>
          <p:nvPr>
            <p:ph type="ctrTitle"/>
          </p:nvPr>
        </p:nvSpPr>
        <p:spPr>
          <a:xfrm>
            <a:off x="1625176" y="584200"/>
            <a:ext cx="8735325" cy="2000251"/>
          </a:xfrm>
          <a:prstGeom prst="rect">
            <a:avLst/>
          </a:prstGeom>
          <a:noFill/>
          <a:ln>
            <a:noFill/>
          </a:ln>
        </p:spPr>
        <p:txBody>
          <a:bodyPr anchorCtr="0" anchor="b" bIns="60925" lIns="121875" spcFirstLastPara="1" rIns="121875" wrap="square" tIns="60925"/>
          <a:lstStyle>
            <a:lvl1pPr lvl="0" algn="l">
              <a:lnSpc>
                <a:spcPct val="90000"/>
              </a:lnSpc>
              <a:spcBef>
                <a:spcPts val="0"/>
              </a:spcBef>
              <a:spcAft>
                <a:spcPts val="0"/>
              </a:spcAft>
              <a:buClr>
                <a:schemeClr val="lt1"/>
              </a:buClr>
              <a:buSzPts val="5400"/>
              <a:buFont typeface="Calibri"/>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
          <p:cNvSpPr txBox="1"/>
          <p:nvPr>
            <p:ph idx="1" type="subTitle"/>
          </p:nvPr>
        </p:nvSpPr>
        <p:spPr>
          <a:xfrm>
            <a:off x="1625176" y="2616200"/>
            <a:ext cx="8735325" cy="1752600"/>
          </a:xfrm>
          <a:prstGeom prst="rect">
            <a:avLst/>
          </a:prstGeom>
          <a:noFill/>
          <a:ln>
            <a:noFill/>
          </a:ln>
        </p:spPr>
        <p:txBody>
          <a:bodyPr anchorCtr="0" anchor="t" bIns="60925" lIns="121875" spcFirstLastPara="1" rIns="121875" wrap="square" tIns="60925"/>
          <a:lstStyle>
            <a:lvl1pPr lvl="0" algn="l">
              <a:lnSpc>
                <a:spcPct val="90000"/>
              </a:lnSpc>
              <a:spcBef>
                <a:spcPts val="0"/>
              </a:spcBef>
              <a:spcAft>
                <a:spcPts val="0"/>
              </a:spcAft>
              <a:buSzPts val="2800"/>
              <a:buNone/>
              <a:defRPr sz="2800" cap="none">
                <a:solidFill>
                  <a:schemeClr val="accent1"/>
                </a:solidFill>
              </a:defRPr>
            </a:lvl1pPr>
            <a:lvl2pPr lvl="1" algn="ctr">
              <a:lnSpc>
                <a:spcPct val="90000"/>
              </a:lnSpc>
              <a:spcBef>
                <a:spcPts val="800"/>
              </a:spcBef>
              <a:spcAft>
                <a:spcPts val="0"/>
              </a:spcAft>
              <a:buSzPts val="1920"/>
              <a:buNone/>
              <a:defRPr>
                <a:solidFill>
                  <a:schemeClr val="lt1"/>
                </a:solidFill>
              </a:defRPr>
            </a:lvl2pPr>
            <a:lvl3pPr lvl="2" algn="ctr">
              <a:lnSpc>
                <a:spcPct val="90000"/>
              </a:lnSpc>
              <a:spcBef>
                <a:spcPts val="800"/>
              </a:spcBef>
              <a:spcAft>
                <a:spcPts val="0"/>
              </a:spcAft>
              <a:buSzPts val="1600"/>
              <a:buNone/>
              <a:defRPr>
                <a:solidFill>
                  <a:schemeClr val="lt1"/>
                </a:solidFill>
              </a:defRPr>
            </a:lvl3pPr>
            <a:lvl4pPr lvl="3" algn="ctr">
              <a:lnSpc>
                <a:spcPct val="90000"/>
              </a:lnSpc>
              <a:spcBef>
                <a:spcPts val="800"/>
              </a:spcBef>
              <a:spcAft>
                <a:spcPts val="0"/>
              </a:spcAft>
              <a:buSzPts val="1600"/>
              <a:buNone/>
              <a:defRPr>
                <a:solidFill>
                  <a:schemeClr val="lt1"/>
                </a:solidFill>
              </a:defRPr>
            </a:lvl4pPr>
            <a:lvl5pPr lvl="4" algn="ctr">
              <a:lnSpc>
                <a:spcPct val="90000"/>
              </a:lnSpc>
              <a:spcBef>
                <a:spcPts val="800"/>
              </a:spcBef>
              <a:spcAft>
                <a:spcPts val="0"/>
              </a:spcAft>
              <a:buSzPts val="1600"/>
              <a:buNone/>
              <a:defRPr>
                <a:solidFill>
                  <a:schemeClr val="lt1"/>
                </a:solidFill>
              </a:defRPr>
            </a:lvl5pPr>
            <a:lvl6pPr lvl="5" algn="ctr">
              <a:lnSpc>
                <a:spcPct val="90000"/>
              </a:lnSpc>
              <a:spcBef>
                <a:spcPts val="800"/>
              </a:spcBef>
              <a:spcAft>
                <a:spcPts val="0"/>
              </a:spcAft>
              <a:buSzPts val="1600"/>
              <a:buNone/>
              <a:defRPr>
                <a:solidFill>
                  <a:schemeClr val="lt1"/>
                </a:solidFill>
              </a:defRPr>
            </a:lvl6pPr>
            <a:lvl7pPr lvl="6" algn="ctr">
              <a:lnSpc>
                <a:spcPct val="90000"/>
              </a:lnSpc>
              <a:spcBef>
                <a:spcPts val="800"/>
              </a:spcBef>
              <a:spcAft>
                <a:spcPts val="0"/>
              </a:spcAft>
              <a:buSzPts val="1600"/>
              <a:buNone/>
              <a:defRPr>
                <a:solidFill>
                  <a:schemeClr val="lt1"/>
                </a:solidFill>
              </a:defRPr>
            </a:lvl7pPr>
            <a:lvl8pPr lvl="7" algn="ctr">
              <a:lnSpc>
                <a:spcPct val="90000"/>
              </a:lnSpc>
              <a:spcBef>
                <a:spcPts val="800"/>
              </a:spcBef>
              <a:spcAft>
                <a:spcPts val="0"/>
              </a:spcAft>
              <a:buSzPts val="1600"/>
              <a:buNone/>
              <a:defRPr>
                <a:solidFill>
                  <a:schemeClr val="lt1"/>
                </a:solidFill>
              </a:defRPr>
            </a:lvl8pPr>
            <a:lvl9pPr lvl="8" algn="ctr">
              <a:lnSpc>
                <a:spcPct val="90000"/>
              </a:lnSpc>
              <a:spcBef>
                <a:spcPts val="800"/>
              </a:spcBef>
              <a:spcAft>
                <a:spcPts val="0"/>
              </a:spcAft>
              <a:buSzPts val="1600"/>
              <a:buNone/>
              <a:defRPr>
                <a:solidFill>
                  <a:schemeClr val="lt1"/>
                </a:solidFill>
              </a:defRPr>
            </a:lvl9pPr>
          </a:lstStyle>
          <a:p/>
        </p:txBody>
      </p:sp>
      <p:sp>
        <p:nvSpPr>
          <p:cNvPr id="30" name="Google Shape;30;p2"/>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8" name="Shape 88"/>
        <p:cNvGrpSpPr/>
        <p:nvPr/>
      </p:nvGrpSpPr>
      <p:grpSpPr>
        <a:xfrm>
          <a:off x="0" y="0"/>
          <a:ext cx="0" cy="0"/>
          <a:chOff x="0" y="0"/>
          <a:chExt cx="0" cy="0"/>
        </a:xfrm>
      </p:grpSpPr>
      <p:sp>
        <p:nvSpPr>
          <p:cNvPr id="89" name="Google Shape;89;p11"/>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1"/>
          <p:cNvSpPr txBox="1"/>
          <p:nvPr>
            <p:ph idx="1" type="body"/>
          </p:nvPr>
        </p:nvSpPr>
        <p:spPr>
          <a:xfrm rot="5400000">
            <a:off x="4167998" y="-1247317"/>
            <a:ext cx="4462272" cy="10360501"/>
          </a:xfrm>
          <a:prstGeom prst="rect">
            <a:avLst/>
          </a:prstGeom>
          <a:noFill/>
          <a:ln>
            <a:noFill/>
          </a:ln>
        </p:spPr>
        <p:txBody>
          <a:bodyPr anchorCtr="0" anchor="t" bIns="60925" lIns="121875" spcFirstLastPara="1" rIns="121875" wrap="square" tIns="60925"/>
          <a:lstStyle>
            <a:lvl1pPr indent="-342900" lvl="0" marL="457200" algn="l">
              <a:lnSpc>
                <a:spcPct val="90000"/>
              </a:lnSpc>
              <a:spcBef>
                <a:spcPts val="1600"/>
              </a:spcBef>
              <a:spcAft>
                <a:spcPts val="0"/>
              </a:spcAft>
              <a:buSzPts val="1800"/>
              <a:buChar char="•"/>
              <a:defRPr/>
            </a:lvl1pPr>
            <a:lvl2pPr indent="-320040" lvl="1" marL="914400" algn="l">
              <a:lnSpc>
                <a:spcPct val="90000"/>
              </a:lnSpc>
              <a:spcBef>
                <a:spcPts val="800"/>
              </a:spcBef>
              <a:spcAft>
                <a:spcPts val="0"/>
              </a:spcAft>
              <a:buSzPts val="1440"/>
              <a:buChar char="•"/>
              <a:defRPr/>
            </a:lvl2pPr>
            <a:lvl3pPr indent="-320039" lvl="2" marL="1371600" algn="l">
              <a:lnSpc>
                <a:spcPct val="90000"/>
              </a:lnSpc>
              <a:spcBef>
                <a:spcPts val="800"/>
              </a:spcBef>
              <a:spcAft>
                <a:spcPts val="0"/>
              </a:spcAft>
              <a:buSzPts val="1440"/>
              <a:buChar char="•"/>
              <a:defRPr/>
            </a:lvl3pPr>
            <a:lvl4pPr indent="-320039" lvl="3" marL="1828800" algn="l">
              <a:lnSpc>
                <a:spcPct val="90000"/>
              </a:lnSpc>
              <a:spcBef>
                <a:spcPts val="800"/>
              </a:spcBef>
              <a:spcAft>
                <a:spcPts val="0"/>
              </a:spcAft>
              <a:buSzPts val="1440"/>
              <a:buChar char="•"/>
              <a:defRPr/>
            </a:lvl4pPr>
            <a:lvl5pPr indent="-330200" lvl="4" marL="2286000" algn="l">
              <a:lnSpc>
                <a:spcPct val="90000"/>
              </a:lnSpc>
              <a:spcBef>
                <a:spcPts val="800"/>
              </a:spcBef>
              <a:spcAft>
                <a:spcPts val="0"/>
              </a:spcAft>
              <a:buSzPts val="1600"/>
              <a:buChar char="•"/>
              <a:defRPr/>
            </a:lvl5pPr>
            <a:lvl6pPr indent="-330200" lvl="5" marL="2743200" algn="l">
              <a:lnSpc>
                <a:spcPct val="90000"/>
              </a:lnSpc>
              <a:spcBef>
                <a:spcPts val="800"/>
              </a:spcBef>
              <a:spcAft>
                <a:spcPts val="0"/>
              </a:spcAft>
              <a:buSzPts val="1600"/>
              <a:buChar char="•"/>
              <a:defRPr/>
            </a:lvl6pPr>
            <a:lvl7pPr indent="-330200" lvl="6" marL="3200400" algn="l">
              <a:lnSpc>
                <a:spcPct val="90000"/>
              </a:lnSpc>
              <a:spcBef>
                <a:spcPts val="800"/>
              </a:spcBef>
              <a:spcAft>
                <a:spcPts val="0"/>
              </a:spcAft>
              <a:buSzPts val="1600"/>
              <a:buChar char="•"/>
              <a:defRPr/>
            </a:lvl7pPr>
            <a:lvl8pPr indent="-330200" lvl="7" marL="3657600" algn="l">
              <a:lnSpc>
                <a:spcPct val="90000"/>
              </a:lnSpc>
              <a:spcBef>
                <a:spcPts val="800"/>
              </a:spcBef>
              <a:spcAft>
                <a:spcPts val="0"/>
              </a:spcAft>
              <a:buSzPts val="1600"/>
              <a:buChar char="•"/>
              <a:defRPr/>
            </a:lvl8pPr>
            <a:lvl9pPr indent="-330200" lvl="8" marL="4114800" algn="l">
              <a:lnSpc>
                <a:spcPct val="90000"/>
              </a:lnSpc>
              <a:spcBef>
                <a:spcPts val="800"/>
              </a:spcBef>
              <a:spcAft>
                <a:spcPts val="0"/>
              </a:spcAft>
              <a:buSzPts val="1600"/>
              <a:buChar char="•"/>
              <a:defRPr/>
            </a:lvl9pPr>
          </a:lstStyle>
          <a:p/>
        </p:txBody>
      </p:sp>
      <p:sp>
        <p:nvSpPr>
          <p:cNvPr id="91" name="Google Shape;91;p11"/>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1"/>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12"/>
          <p:cNvSpPr txBox="1"/>
          <p:nvPr>
            <p:ph type="title"/>
          </p:nvPr>
        </p:nvSpPr>
        <p:spPr>
          <a:xfrm rot="5400000">
            <a:off x="7414141" y="2006957"/>
            <a:ext cx="5588000" cy="2742486"/>
          </a:xfrm>
          <a:prstGeom prst="rect">
            <a:avLst/>
          </a:prstGeom>
          <a:noFill/>
          <a:ln>
            <a:noFill/>
          </a:ln>
        </p:spPr>
        <p:txBody>
          <a:bodyPr anchorCtr="0" anchor="b" bIns="60925" lIns="121875" spcFirstLastPara="1" rIns="121875" wrap="square" tIns="60925"/>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2"/>
          <p:cNvSpPr txBox="1"/>
          <p:nvPr>
            <p:ph idx="1" type="body"/>
          </p:nvPr>
        </p:nvSpPr>
        <p:spPr>
          <a:xfrm rot="5400000">
            <a:off x="2132316" y="-329234"/>
            <a:ext cx="5588000" cy="7414869"/>
          </a:xfrm>
          <a:prstGeom prst="rect">
            <a:avLst/>
          </a:prstGeom>
          <a:noFill/>
          <a:ln>
            <a:noFill/>
          </a:ln>
        </p:spPr>
        <p:txBody>
          <a:bodyPr anchorCtr="0" anchor="t" bIns="60925" lIns="121875" spcFirstLastPara="1" rIns="121875" wrap="square" tIns="60925"/>
          <a:lstStyle>
            <a:lvl1pPr indent="-342900" lvl="0" marL="457200" algn="l">
              <a:lnSpc>
                <a:spcPct val="90000"/>
              </a:lnSpc>
              <a:spcBef>
                <a:spcPts val="1600"/>
              </a:spcBef>
              <a:spcAft>
                <a:spcPts val="0"/>
              </a:spcAft>
              <a:buSzPts val="1800"/>
              <a:buChar char="•"/>
              <a:defRPr/>
            </a:lvl1pPr>
            <a:lvl2pPr indent="-320040" lvl="1" marL="914400" algn="l">
              <a:lnSpc>
                <a:spcPct val="90000"/>
              </a:lnSpc>
              <a:spcBef>
                <a:spcPts val="800"/>
              </a:spcBef>
              <a:spcAft>
                <a:spcPts val="0"/>
              </a:spcAft>
              <a:buSzPts val="1440"/>
              <a:buChar char="•"/>
              <a:defRPr/>
            </a:lvl2pPr>
            <a:lvl3pPr indent="-320039" lvl="2" marL="1371600" algn="l">
              <a:lnSpc>
                <a:spcPct val="90000"/>
              </a:lnSpc>
              <a:spcBef>
                <a:spcPts val="800"/>
              </a:spcBef>
              <a:spcAft>
                <a:spcPts val="0"/>
              </a:spcAft>
              <a:buSzPts val="1440"/>
              <a:buChar char="•"/>
              <a:defRPr/>
            </a:lvl3pPr>
            <a:lvl4pPr indent="-320039" lvl="3" marL="1828800" algn="l">
              <a:lnSpc>
                <a:spcPct val="90000"/>
              </a:lnSpc>
              <a:spcBef>
                <a:spcPts val="800"/>
              </a:spcBef>
              <a:spcAft>
                <a:spcPts val="0"/>
              </a:spcAft>
              <a:buSzPts val="1440"/>
              <a:buChar char="•"/>
              <a:defRPr/>
            </a:lvl4pPr>
            <a:lvl5pPr indent="-330200" lvl="4" marL="2286000" algn="l">
              <a:lnSpc>
                <a:spcPct val="90000"/>
              </a:lnSpc>
              <a:spcBef>
                <a:spcPts val="800"/>
              </a:spcBef>
              <a:spcAft>
                <a:spcPts val="0"/>
              </a:spcAft>
              <a:buSzPts val="1600"/>
              <a:buChar char="•"/>
              <a:defRPr/>
            </a:lvl5pPr>
            <a:lvl6pPr indent="-330200" lvl="5" marL="2743200" algn="l">
              <a:lnSpc>
                <a:spcPct val="90000"/>
              </a:lnSpc>
              <a:spcBef>
                <a:spcPts val="800"/>
              </a:spcBef>
              <a:spcAft>
                <a:spcPts val="0"/>
              </a:spcAft>
              <a:buSzPts val="1600"/>
              <a:buChar char="•"/>
              <a:defRPr/>
            </a:lvl6pPr>
            <a:lvl7pPr indent="-330200" lvl="6" marL="3200400" algn="l">
              <a:lnSpc>
                <a:spcPct val="90000"/>
              </a:lnSpc>
              <a:spcBef>
                <a:spcPts val="800"/>
              </a:spcBef>
              <a:spcAft>
                <a:spcPts val="0"/>
              </a:spcAft>
              <a:buSzPts val="1600"/>
              <a:buChar char="•"/>
              <a:defRPr/>
            </a:lvl7pPr>
            <a:lvl8pPr indent="-330200" lvl="7" marL="3657600" algn="l">
              <a:lnSpc>
                <a:spcPct val="90000"/>
              </a:lnSpc>
              <a:spcBef>
                <a:spcPts val="800"/>
              </a:spcBef>
              <a:spcAft>
                <a:spcPts val="0"/>
              </a:spcAft>
              <a:buSzPts val="1600"/>
              <a:buChar char="•"/>
              <a:defRPr/>
            </a:lvl8pPr>
            <a:lvl9pPr indent="-330200" lvl="8" marL="4114800" algn="l">
              <a:lnSpc>
                <a:spcPct val="90000"/>
              </a:lnSpc>
              <a:spcBef>
                <a:spcPts val="800"/>
              </a:spcBef>
              <a:spcAft>
                <a:spcPts val="0"/>
              </a:spcAft>
              <a:buSzPts val="1600"/>
              <a:buChar char="•"/>
              <a:defRPr/>
            </a:lvl9pPr>
          </a:lstStyle>
          <a:p/>
        </p:txBody>
      </p:sp>
      <p:sp>
        <p:nvSpPr>
          <p:cNvPr id="97" name="Google Shape;97;p12"/>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2"/>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2"/>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3"/>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
          <p:cNvSpPr txBox="1"/>
          <p:nvPr>
            <p:ph idx="1" type="body"/>
          </p:nvPr>
        </p:nvSpPr>
        <p:spPr>
          <a:xfrm>
            <a:off x="1218883" y="1706880"/>
            <a:ext cx="5078677" cy="4465320"/>
          </a:xfrm>
          <a:prstGeom prst="rect">
            <a:avLst/>
          </a:prstGeom>
          <a:noFill/>
          <a:ln>
            <a:noFill/>
          </a:ln>
        </p:spPr>
        <p:txBody>
          <a:bodyPr anchorCtr="0" anchor="t" bIns="60925" lIns="121875" spcFirstLastPara="1" rIns="121875" wrap="square" tIns="60925"/>
          <a:lstStyle>
            <a:lvl1pPr indent="-406400" lvl="0" marL="457200" algn="l">
              <a:lnSpc>
                <a:spcPct val="90000"/>
              </a:lnSpc>
              <a:spcBef>
                <a:spcPts val="1600"/>
              </a:spcBef>
              <a:spcAft>
                <a:spcPts val="0"/>
              </a:spcAft>
              <a:buSzPts val="2800"/>
              <a:buChar char="•"/>
              <a:defRPr sz="2800"/>
            </a:lvl1pPr>
            <a:lvl2pPr indent="-350519" lvl="1" marL="914400" algn="l">
              <a:lnSpc>
                <a:spcPct val="90000"/>
              </a:lnSpc>
              <a:spcBef>
                <a:spcPts val="800"/>
              </a:spcBef>
              <a:spcAft>
                <a:spcPts val="0"/>
              </a:spcAft>
              <a:buSzPts val="1920"/>
              <a:buChar char="•"/>
              <a:defRPr sz="2400"/>
            </a:lvl2pPr>
            <a:lvl3pPr indent="-330200" lvl="2" marL="1371600" algn="l">
              <a:lnSpc>
                <a:spcPct val="90000"/>
              </a:lnSpc>
              <a:spcBef>
                <a:spcPts val="800"/>
              </a:spcBef>
              <a:spcAft>
                <a:spcPts val="0"/>
              </a:spcAft>
              <a:buSzPts val="1600"/>
              <a:buChar char="•"/>
              <a:defRPr sz="2000"/>
            </a:lvl3pPr>
            <a:lvl4pPr indent="-330200" lvl="3" marL="1828800" algn="l">
              <a:lnSpc>
                <a:spcPct val="90000"/>
              </a:lnSpc>
              <a:spcBef>
                <a:spcPts val="800"/>
              </a:spcBef>
              <a:spcAft>
                <a:spcPts val="0"/>
              </a:spcAft>
              <a:buSzPts val="1600"/>
              <a:buChar char="•"/>
              <a:defRPr sz="2000"/>
            </a:lvl4pPr>
            <a:lvl5pPr indent="-330200" lvl="4" marL="2286000" algn="l">
              <a:lnSpc>
                <a:spcPct val="90000"/>
              </a:lnSpc>
              <a:spcBef>
                <a:spcPts val="800"/>
              </a:spcBef>
              <a:spcAft>
                <a:spcPts val="0"/>
              </a:spcAft>
              <a:buSzPts val="1600"/>
              <a:buChar char="•"/>
              <a:defRPr sz="2000"/>
            </a:lvl5pPr>
            <a:lvl6pPr indent="-330200" lvl="5" marL="2743200" algn="l">
              <a:lnSpc>
                <a:spcPct val="90000"/>
              </a:lnSpc>
              <a:spcBef>
                <a:spcPts val="800"/>
              </a:spcBef>
              <a:spcAft>
                <a:spcPts val="0"/>
              </a:spcAft>
              <a:buSzPts val="1600"/>
              <a:buChar char="•"/>
              <a:defRPr sz="2000"/>
            </a:lvl6pPr>
            <a:lvl7pPr indent="-330200" lvl="6" marL="3200400" algn="l">
              <a:lnSpc>
                <a:spcPct val="90000"/>
              </a:lnSpc>
              <a:spcBef>
                <a:spcPts val="800"/>
              </a:spcBef>
              <a:spcAft>
                <a:spcPts val="0"/>
              </a:spcAft>
              <a:buSzPts val="1600"/>
              <a:buChar char="•"/>
              <a:defRPr sz="2000"/>
            </a:lvl7pPr>
            <a:lvl8pPr indent="-330200" lvl="7" marL="3657600" algn="l">
              <a:lnSpc>
                <a:spcPct val="90000"/>
              </a:lnSpc>
              <a:spcBef>
                <a:spcPts val="800"/>
              </a:spcBef>
              <a:spcAft>
                <a:spcPts val="0"/>
              </a:spcAft>
              <a:buSzPts val="1600"/>
              <a:buChar char="•"/>
              <a:defRPr sz="2000"/>
            </a:lvl8pPr>
            <a:lvl9pPr indent="-330200" lvl="8" marL="4114800" algn="l">
              <a:lnSpc>
                <a:spcPct val="90000"/>
              </a:lnSpc>
              <a:spcBef>
                <a:spcPts val="800"/>
              </a:spcBef>
              <a:spcAft>
                <a:spcPts val="0"/>
              </a:spcAft>
              <a:buSzPts val="1600"/>
              <a:buChar char="•"/>
              <a:defRPr sz="2000"/>
            </a:lvl9pPr>
          </a:lstStyle>
          <a:p/>
        </p:txBody>
      </p:sp>
      <p:sp>
        <p:nvSpPr>
          <p:cNvPr id="36" name="Google Shape;36;p3"/>
          <p:cNvSpPr txBox="1"/>
          <p:nvPr>
            <p:ph idx="2" type="body"/>
          </p:nvPr>
        </p:nvSpPr>
        <p:spPr>
          <a:xfrm>
            <a:off x="6500707" y="1706880"/>
            <a:ext cx="5078677" cy="4465320"/>
          </a:xfrm>
          <a:prstGeom prst="rect">
            <a:avLst/>
          </a:prstGeom>
          <a:noFill/>
          <a:ln>
            <a:noFill/>
          </a:ln>
        </p:spPr>
        <p:txBody>
          <a:bodyPr anchorCtr="0" anchor="t" bIns="60925" lIns="121875" spcFirstLastPara="1" rIns="121875" wrap="square" tIns="60925"/>
          <a:lstStyle>
            <a:lvl1pPr indent="-406400" lvl="0" marL="457200" algn="l">
              <a:lnSpc>
                <a:spcPct val="90000"/>
              </a:lnSpc>
              <a:spcBef>
                <a:spcPts val="1600"/>
              </a:spcBef>
              <a:spcAft>
                <a:spcPts val="0"/>
              </a:spcAft>
              <a:buSzPts val="2800"/>
              <a:buChar char="•"/>
              <a:defRPr sz="2800"/>
            </a:lvl1pPr>
            <a:lvl2pPr indent="-350519" lvl="1" marL="914400" algn="l">
              <a:lnSpc>
                <a:spcPct val="90000"/>
              </a:lnSpc>
              <a:spcBef>
                <a:spcPts val="800"/>
              </a:spcBef>
              <a:spcAft>
                <a:spcPts val="0"/>
              </a:spcAft>
              <a:buSzPts val="1920"/>
              <a:buChar char="•"/>
              <a:defRPr sz="2400"/>
            </a:lvl2pPr>
            <a:lvl3pPr indent="-330200" lvl="2" marL="1371600" algn="l">
              <a:lnSpc>
                <a:spcPct val="90000"/>
              </a:lnSpc>
              <a:spcBef>
                <a:spcPts val="800"/>
              </a:spcBef>
              <a:spcAft>
                <a:spcPts val="0"/>
              </a:spcAft>
              <a:buSzPts val="1600"/>
              <a:buChar char="•"/>
              <a:defRPr sz="2000"/>
            </a:lvl3pPr>
            <a:lvl4pPr indent="-330200" lvl="3" marL="1828800" algn="l">
              <a:lnSpc>
                <a:spcPct val="90000"/>
              </a:lnSpc>
              <a:spcBef>
                <a:spcPts val="800"/>
              </a:spcBef>
              <a:spcAft>
                <a:spcPts val="0"/>
              </a:spcAft>
              <a:buSzPts val="1600"/>
              <a:buChar char="•"/>
              <a:defRPr sz="2000"/>
            </a:lvl4pPr>
            <a:lvl5pPr indent="-330200" lvl="4" marL="2286000" algn="l">
              <a:lnSpc>
                <a:spcPct val="90000"/>
              </a:lnSpc>
              <a:spcBef>
                <a:spcPts val="800"/>
              </a:spcBef>
              <a:spcAft>
                <a:spcPts val="0"/>
              </a:spcAft>
              <a:buSzPts val="1600"/>
              <a:buChar char="•"/>
              <a:defRPr sz="2000"/>
            </a:lvl5pPr>
            <a:lvl6pPr indent="-330200" lvl="5" marL="2743200" algn="l">
              <a:lnSpc>
                <a:spcPct val="90000"/>
              </a:lnSpc>
              <a:spcBef>
                <a:spcPts val="800"/>
              </a:spcBef>
              <a:spcAft>
                <a:spcPts val="0"/>
              </a:spcAft>
              <a:buSzPts val="1600"/>
              <a:buChar char="•"/>
              <a:defRPr sz="2000"/>
            </a:lvl6pPr>
            <a:lvl7pPr indent="-330200" lvl="6" marL="3200400" algn="l">
              <a:lnSpc>
                <a:spcPct val="90000"/>
              </a:lnSpc>
              <a:spcBef>
                <a:spcPts val="800"/>
              </a:spcBef>
              <a:spcAft>
                <a:spcPts val="0"/>
              </a:spcAft>
              <a:buSzPts val="1600"/>
              <a:buChar char="•"/>
              <a:defRPr sz="2000"/>
            </a:lvl7pPr>
            <a:lvl8pPr indent="-330200" lvl="7" marL="3657600" algn="l">
              <a:lnSpc>
                <a:spcPct val="90000"/>
              </a:lnSpc>
              <a:spcBef>
                <a:spcPts val="800"/>
              </a:spcBef>
              <a:spcAft>
                <a:spcPts val="0"/>
              </a:spcAft>
              <a:buSzPts val="1600"/>
              <a:buChar char="•"/>
              <a:defRPr sz="2000"/>
            </a:lvl8pPr>
            <a:lvl9pPr indent="-330200" lvl="8" marL="4114800" algn="l">
              <a:lnSpc>
                <a:spcPct val="90000"/>
              </a:lnSpc>
              <a:spcBef>
                <a:spcPts val="800"/>
              </a:spcBef>
              <a:spcAft>
                <a:spcPts val="0"/>
              </a:spcAft>
              <a:buSzPts val="1600"/>
              <a:buChar char="•"/>
              <a:defRPr sz="2000"/>
            </a:lvl9pPr>
          </a:lstStyle>
          <a:p/>
        </p:txBody>
      </p:sp>
      <p:sp>
        <p:nvSpPr>
          <p:cNvPr id="37" name="Google Shape;37;p3"/>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40" name="Shape 40"/>
        <p:cNvGrpSpPr/>
        <p:nvPr/>
      </p:nvGrpSpPr>
      <p:grpSpPr>
        <a:xfrm>
          <a:off x="0" y="0"/>
          <a:ext cx="0" cy="0"/>
          <a:chOff x="0" y="0"/>
          <a:chExt cx="0" cy="0"/>
        </a:xfrm>
      </p:grpSpPr>
      <p:sp>
        <p:nvSpPr>
          <p:cNvPr id="41" name="Google Shape;41;p4"/>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
          <p:cNvSpPr txBox="1"/>
          <p:nvPr>
            <p:ph idx="1" type="body"/>
          </p:nvPr>
        </p:nvSpPr>
        <p:spPr>
          <a:xfrm>
            <a:off x="1218883" y="1701797"/>
            <a:ext cx="10360501" cy="4462272"/>
          </a:xfrm>
          <a:prstGeom prst="rect">
            <a:avLst/>
          </a:prstGeom>
          <a:noFill/>
          <a:ln>
            <a:noFill/>
          </a:ln>
        </p:spPr>
        <p:txBody>
          <a:bodyPr anchorCtr="0" anchor="t" bIns="60925" lIns="121875" spcFirstLastPara="1" rIns="121875" wrap="square" tIns="60925"/>
          <a:lstStyle>
            <a:lvl1pPr indent="-342900" lvl="0" marL="457200" algn="l">
              <a:lnSpc>
                <a:spcPct val="90000"/>
              </a:lnSpc>
              <a:spcBef>
                <a:spcPts val="1600"/>
              </a:spcBef>
              <a:spcAft>
                <a:spcPts val="0"/>
              </a:spcAft>
              <a:buSzPts val="1800"/>
              <a:buChar char="•"/>
              <a:defRPr/>
            </a:lvl1pPr>
            <a:lvl2pPr indent="-320040" lvl="1" marL="914400" algn="l">
              <a:lnSpc>
                <a:spcPct val="90000"/>
              </a:lnSpc>
              <a:spcBef>
                <a:spcPts val="800"/>
              </a:spcBef>
              <a:spcAft>
                <a:spcPts val="0"/>
              </a:spcAft>
              <a:buSzPts val="1440"/>
              <a:buChar char="•"/>
              <a:defRPr/>
            </a:lvl2pPr>
            <a:lvl3pPr indent="-320039" lvl="2" marL="1371600" algn="l">
              <a:lnSpc>
                <a:spcPct val="90000"/>
              </a:lnSpc>
              <a:spcBef>
                <a:spcPts val="800"/>
              </a:spcBef>
              <a:spcAft>
                <a:spcPts val="0"/>
              </a:spcAft>
              <a:buSzPts val="1440"/>
              <a:buChar char="•"/>
              <a:defRPr/>
            </a:lvl3pPr>
            <a:lvl4pPr indent="-320039" lvl="3" marL="1828800" algn="l">
              <a:lnSpc>
                <a:spcPct val="90000"/>
              </a:lnSpc>
              <a:spcBef>
                <a:spcPts val="800"/>
              </a:spcBef>
              <a:spcAft>
                <a:spcPts val="0"/>
              </a:spcAft>
              <a:buSzPts val="1440"/>
              <a:buChar char="•"/>
              <a:defRPr/>
            </a:lvl4pPr>
            <a:lvl5pPr indent="-330200" lvl="4" marL="2286000" algn="l">
              <a:lnSpc>
                <a:spcPct val="90000"/>
              </a:lnSpc>
              <a:spcBef>
                <a:spcPts val="800"/>
              </a:spcBef>
              <a:spcAft>
                <a:spcPts val="0"/>
              </a:spcAft>
              <a:buSzPts val="1600"/>
              <a:buChar char="•"/>
              <a:defRPr/>
            </a:lvl5pPr>
            <a:lvl6pPr indent="-330200" lvl="5" marL="2743200" algn="l">
              <a:lnSpc>
                <a:spcPct val="90000"/>
              </a:lnSpc>
              <a:spcBef>
                <a:spcPts val="800"/>
              </a:spcBef>
              <a:spcAft>
                <a:spcPts val="0"/>
              </a:spcAft>
              <a:buSzPts val="1600"/>
              <a:buChar char="•"/>
              <a:defRPr/>
            </a:lvl6pPr>
            <a:lvl7pPr indent="-330200" lvl="6" marL="3200400" algn="l">
              <a:lnSpc>
                <a:spcPct val="90000"/>
              </a:lnSpc>
              <a:spcBef>
                <a:spcPts val="800"/>
              </a:spcBef>
              <a:spcAft>
                <a:spcPts val="0"/>
              </a:spcAft>
              <a:buSzPts val="1600"/>
              <a:buChar char="•"/>
              <a:defRPr/>
            </a:lvl7pPr>
            <a:lvl8pPr indent="-330200" lvl="7" marL="3657600" algn="l">
              <a:lnSpc>
                <a:spcPct val="90000"/>
              </a:lnSpc>
              <a:spcBef>
                <a:spcPts val="800"/>
              </a:spcBef>
              <a:spcAft>
                <a:spcPts val="0"/>
              </a:spcAft>
              <a:buSzPts val="1600"/>
              <a:buChar char="•"/>
              <a:defRPr/>
            </a:lvl8pPr>
            <a:lvl9pPr indent="-330200" lvl="8" marL="4114800" algn="l">
              <a:lnSpc>
                <a:spcPct val="90000"/>
              </a:lnSpc>
              <a:spcBef>
                <a:spcPts val="800"/>
              </a:spcBef>
              <a:spcAft>
                <a:spcPts val="0"/>
              </a:spcAft>
              <a:buSzPts val="1600"/>
              <a:buChar char="•"/>
              <a:defRPr/>
            </a:lvl9pPr>
          </a:lstStyle>
          <a:p/>
        </p:txBody>
      </p:sp>
      <p:sp>
        <p:nvSpPr>
          <p:cNvPr id="43" name="Google Shape;43;p4"/>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6" name="Shape 46"/>
        <p:cNvGrpSpPr/>
        <p:nvPr/>
      </p:nvGrpSpPr>
      <p:grpSpPr>
        <a:xfrm>
          <a:off x="0" y="0"/>
          <a:ext cx="0" cy="0"/>
          <a:chOff x="0" y="0"/>
          <a:chExt cx="0" cy="0"/>
        </a:xfrm>
      </p:grpSpPr>
      <p:sp>
        <p:nvSpPr>
          <p:cNvPr id="47" name="Google Shape;47;p5"/>
          <p:cNvSpPr txBox="1"/>
          <p:nvPr>
            <p:ph type="title"/>
          </p:nvPr>
        </p:nvSpPr>
        <p:spPr>
          <a:xfrm>
            <a:off x="1218882" y="1701800"/>
            <a:ext cx="4062942" cy="2438400"/>
          </a:xfrm>
          <a:prstGeom prst="rect">
            <a:avLst/>
          </a:prstGeom>
          <a:noFill/>
          <a:ln>
            <a:noFill/>
          </a:ln>
        </p:spPr>
        <p:txBody>
          <a:bodyPr anchorCtr="0" anchor="b" bIns="60925" lIns="121875" spcFirstLastPara="1" rIns="121875" wrap="square" tIns="60925"/>
          <a:lstStyle>
            <a:lvl1pPr lvl="0" algn="l">
              <a:lnSpc>
                <a:spcPct val="90000"/>
              </a:lnSpc>
              <a:spcBef>
                <a:spcPts val="0"/>
              </a:spcBef>
              <a:spcAft>
                <a:spcPts val="0"/>
              </a:spcAft>
              <a:buClr>
                <a:schemeClr val="accent1"/>
              </a:buClr>
              <a:buSzPts val="2800"/>
              <a:buFont typeface="Calibri"/>
              <a:buNone/>
              <a:defRPr b="0" sz="2800"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5"/>
          <p:cNvSpPr txBox="1"/>
          <p:nvPr>
            <p:ph idx="1" type="body"/>
          </p:nvPr>
        </p:nvSpPr>
        <p:spPr>
          <a:xfrm>
            <a:off x="1218882" y="4241800"/>
            <a:ext cx="4062942" cy="1930400"/>
          </a:xfrm>
          <a:prstGeom prst="rect">
            <a:avLst/>
          </a:prstGeom>
          <a:noFill/>
          <a:ln>
            <a:noFill/>
          </a:ln>
        </p:spPr>
        <p:txBody>
          <a:bodyPr anchorCtr="0" anchor="t" bIns="60925" lIns="121875" spcFirstLastPara="1" rIns="121875" wrap="square" tIns="60925"/>
          <a:lstStyle>
            <a:lvl1pPr indent="-228600" lvl="0" marL="457200" algn="l">
              <a:lnSpc>
                <a:spcPct val="90000"/>
              </a:lnSpc>
              <a:spcBef>
                <a:spcPts val="1600"/>
              </a:spcBef>
              <a:spcAft>
                <a:spcPts val="0"/>
              </a:spcAft>
              <a:buSzPts val="2000"/>
              <a:buNone/>
              <a:defRPr sz="2000"/>
            </a:lvl1pPr>
            <a:lvl2pPr indent="-228600" lvl="1" marL="914400" algn="l">
              <a:lnSpc>
                <a:spcPct val="90000"/>
              </a:lnSpc>
              <a:spcBef>
                <a:spcPts val="800"/>
              </a:spcBef>
              <a:spcAft>
                <a:spcPts val="0"/>
              </a:spcAft>
              <a:buSzPts val="1280"/>
              <a:buNone/>
              <a:defRPr sz="1600"/>
            </a:lvl2pPr>
            <a:lvl3pPr indent="-228600" lvl="2" marL="1371600" algn="l">
              <a:lnSpc>
                <a:spcPct val="90000"/>
              </a:lnSpc>
              <a:spcBef>
                <a:spcPts val="800"/>
              </a:spcBef>
              <a:spcAft>
                <a:spcPts val="0"/>
              </a:spcAft>
              <a:buSzPts val="1040"/>
              <a:buNone/>
              <a:defRPr sz="1300"/>
            </a:lvl3pPr>
            <a:lvl4pPr indent="-228600" lvl="3" marL="1828800" algn="l">
              <a:lnSpc>
                <a:spcPct val="90000"/>
              </a:lnSpc>
              <a:spcBef>
                <a:spcPts val="800"/>
              </a:spcBef>
              <a:spcAft>
                <a:spcPts val="0"/>
              </a:spcAft>
              <a:buSzPts val="960"/>
              <a:buNone/>
              <a:defRPr sz="1200"/>
            </a:lvl4pPr>
            <a:lvl5pPr indent="-228600" lvl="4" marL="2286000" algn="l">
              <a:lnSpc>
                <a:spcPct val="90000"/>
              </a:lnSpc>
              <a:spcBef>
                <a:spcPts val="800"/>
              </a:spcBef>
              <a:spcAft>
                <a:spcPts val="0"/>
              </a:spcAft>
              <a:buSzPts val="960"/>
              <a:buNone/>
              <a:defRPr sz="1200"/>
            </a:lvl5pPr>
            <a:lvl6pPr indent="-228600" lvl="5" marL="2743200" algn="l">
              <a:lnSpc>
                <a:spcPct val="90000"/>
              </a:lnSpc>
              <a:spcBef>
                <a:spcPts val="800"/>
              </a:spcBef>
              <a:spcAft>
                <a:spcPts val="0"/>
              </a:spcAft>
              <a:buSzPts val="960"/>
              <a:buNone/>
              <a:defRPr sz="1200"/>
            </a:lvl6pPr>
            <a:lvl7pPr indent="-228600" lvl="6" marL="3200400" algn="l">
              <a:lnSpc>
                <a:spcPct val="90000"/>
              </a:lnSpc>
              <a:spcBef>
                <a:spcPts val="800"/>
              </a:spcBef>
              <a:spcAft>
                <a:spcPts val="0"/>
              </a:spcAft>
              <a:buSzPts val="960"/>
              <a:buNone/>
              <a:defRPr sz="1200"/>
            </a:lvl7pPr>
            <a:lvl8pPr indent="-228600" lvl="7" marL="3657600" algn="l">
              <a:lnSpc>
                <a:spcPct val="90000"/>
              </a:lnSpc>
              <a:spcBef>
                <a:spcPts val="800"/>
              </a:spcBef>
              <a:spcAft>
                <a:spcPts val="0"/>
              </a:spcAft>
              <a:buSzPts val="960"/>
              <a:buNone/>
              <a:defRPr sz="1200"/>
            </a:lvl8pPr>
            <a:lvl9pPr indent="-228600" lvl="8" marL="4114800" algn="l">
              <a:lnSpc>
                <a:spcPct val="90000"/>
              </a:lnSpc>
              <a:spcBef>
                <a:spcPts val="800"/>
              </a:spcBef>
              <a:spcAft>
                <a:spcPts val="0"/>
              </a:spcAft>
              <a:buSzPts val="960"/>
              <a:buNone/>
              <a:defRPr sz="1200"/>
            </a:lvl9pPr>
          </a:lstStyle>
          <a:p/>
        </p:txBody>
      </p:sp>
      <p:sp>
        <p:nvSpPr>
          <p:cNvPr descr="An empty placeholder to add an image. Click on the placeholder and select the image that you wish to add." id="49" name="Google Shape;49;p5"/>
          <p:cNvSpPr/>
          <p:nvPr>
            <p:ph idx="2" type="pic"/>
          </p:nvPr>
        </p:nvSpPr>
        <p:spPr>
          <a:xfrm>
            <a:off x="5484971" y="584200"/>
            <a:ext cx="6094413" cy="5588000"/>
          </a:xfrm>
          <a:prstGeom prst="rect">
            <a:avLst/>
          </a:prstGeom>
          <a:noFill/>
          <a:ln cap="flat" cmpd="sng" w="12700">
            <a:solidFill>
              <a:srgbClr val="3F3F3F"/>
            </a:solidFill>
            <a:prstDash val="solid"/>
            <a:miter lim="800000"/>
            <a:headEnd len="sm" w="sm" type="none"/>
            <a:tailEnd len="sm" w="sm" type="none"/>
          </a:ln>
        </p:spPr>
        <p:txBody>
          <a:bodyPr anchorCtr="0" anchor="t" bIns="60925" lIns="121875" spcFirstLastPara="1" rIns="121875" wrap="square" tIns="60925"/>
          <a:lstStyle>
            <a:lvl1pPr lvl="0" marR="0" rtl="0" algn="l">
              <a:lnSpc>
                <a:spcPct val="90000"/>
              </a:lnSpc>
              <a:spcBef>
                <a:spcPts val="1600"/>
              </a:spcBef>
              <a:spcAft>
                <a:spcPts val="0"/>
              </a:spcAft>
              <a:buClr>
                <a:schemeClr val="accent1"/>
              </a:buClr>
              <a:buSzPts val="2800"/>
              <a:buFont typeface="Arial"/>
              <a:buNone/>
              <a:defRPr b="0" i="0" sz="2800" u="none" cap="none" strike="noStrike">
                <a:solidFill>
                  <a:schemeClr val="lt1"/>
                </a:solidFill>
                <a:latin typeface="Calibri"/>
                <a:ea typeface="Calibri"/>
                <a:cs typeface="Calibri"/>
                <a:sym typeface="Calibri"/>
              </a:defRPr>
            </a:lvl1pPr>
            <a:lvl2pPr lvl="1" marR="0" rtl="0" algn="l">
              <a:lnSpc>
                <a:spcPct val="90000"/>
              </a:lnSpc>
              <a:spcBef>
                <a:spcPts val="800"/>
              </a:spcBef>
              <a:spcAft>
                <a:spcPts val="0"/>
              </a:spcAft>
              <a:buClr>
                <a:schemeClr val="accent1"/>
              </a:buClr>
              <a:buSzPts val="2960"/>
              <a:buFont typeface="Arial"/>
              <a:buNone/>
              <a:defRPr b="0" i="0" sz="3700" u="none" cap="none" strike="noStrike">
                <a:solidFill>
                  <a:schemeClr val="lt1"/>
                </a:solidFill>
                <a:latin typeface="Calibri"/>
                <a:ea typeface="Calibri"/>
                <a:cs typeface="Calibri"/>
                <a:sym typeface="Calibri"/>
              </a:defRPr>
            </a:lvl2pPr>
            <a:lvl3pPr lvl="2" marR="0" rtl="0" algn="l">
              <a:lnSpc>
                <a:spcPct val="90000"/>
              </a:lnSpc>
              <a:spcBef>
                <a:spcPts val="800"/>
              </a:spcBef>
              <a:spcAft>
                <a:spcPts val="0"/>
              </a:spcAft>
              <a:buClr>
                <a:schemeClr val="accent1"/>
              </a:buClr>
              <a:buSzPts val="2560"/>
              <a:buFont typeface="Arial"/>
              <a:buNone/>
              <a:defRPr b="0" i="0" sz="3200" u="none" cap="none" strike="noStrike">
                <a:solidFill>
                  <a:schemeClr val="lt1"/>
                </a:solidFill>
                <a:latin typeface="Calibri"/>
                <a:ea typeface="Calibri"/>
                <a:cs typeface="Calibri"/>
                <a:sym typeface="Calibri"/>
              </a:defRPr>
            </a:lvl3pPr>
            <a:lvl4pPr lvl="3" marR="0" rtl="0" algn="l">
              <a:lnSpc>
                <a:spcPct val="90000"/>
              </a:lnSpc>
              <a:spcBef>
                <a:spcPts val="800"/>
              </a:spcBef>
              <a:spcAft>
                <a:spcPts val="0"/>
              </a:spcAft>
              <a:buClr>
                <a:schemeClr val="accent1"/>
              </a:buClr>
              <a:buSzPts val="2160"/>
              <a:buFont typeface="Arial"/>
              <a:buNone/>
              <a:defRPr b="0" i="0" sz="2700" u="none" cap="none" strike="noStrike">
                <a:solidFill>
                  <a:schemeClr val="lt1"/>
                </a:solidFill>
                <a:latin typeface="Calibri"/>
                <a:ea typeface="Calibri"/>
                <a:cs typeface="Calibri"/>
                <a:sym typeface="Calibri"/>
              </a:defRPr>
            </a:lvl4pPr>
            <a:lvl5pPr lvl="4" marR="0" rtl="0" algn="l">
              <a:lnSpc>
                <a:spcPct val="90000"/>
              </a:lnSpc>
              <a:spcBef>
                <a:spcPts val="800"/>
              </a:spcBef>
              <a:spcAft>
                <a:spcPts val="0"/>
              </a:spcAft>
              <a:buClr>
                <a:schemeClr val="accent1"/>
              </a:buClr>
              <a:buSzPts val="2160"/>
              <a:buFont typeface="Arial"/>
              <a:buNone/>
              <a:defRPr b="0" i="0" sz="2700" u="none" cap="none" strike="noStrike">
                <a:solidFill>
                  <a:schemeClr val="lt1"/>
                </a:solidFill>
                <a:latin typeface="Calibri"/>
                <a:ea typeface="Calibri"/>
                <a:cs typeface="Calibri"/>
                <a:sym typeface="Calibri"/>
              </a:defRPr>
            </a:lvl5pPr>
            <a:lvl6pPr lvl="5" marR="0" rtl="0" algn="l">
              <a:lnSpc>
                <a:spcPct val="90000"/>
              </a:lnSpc>
              <a:spcBef>
                <a:spcPts val="800"/>
              </a:spcBef>
              <a:spcAft>
                <a:spcPts val="0"/>
              </a:spcAft>
              <a:buClr>
                <a:schemeClr val="accent1"/>
              </a:buClr>
              <a:buSzPts val="2160"/>
              <a:buFont typeface="Arial"/>
              <a:buNone/>
              <a:defRPr b="0" i="0" sz="2700" u="none" cap="none" strike="noStrike">
                <a:solidFill>
                  <a:schemeClr val="lt1"/>
                </a:solidFill>
                <a:latin typeface="Calibri"/>
                <a:ea typeface="Calibri"/>
                <a:cs typeface="Calibri"/>
                <a:sym typeface="Calibri"/>
              </a:defRPr>
            </a:lvl6pPr>
            <a:lvl7pPr lvl="6" marR="0" rtl="0" algn="l">
              <a:lnSpc>
                <a:spcPct val="90000"/>
              </a:lnSpc>
              <a:spcBef>
                <a:spcPts val="800"/>
              </a:spcBef>
              <a:spcAft>
                <a:spcPts val="0"/>
              </a:spcAft>
              <a:buClr>
                <a:schemeClr val="accent1"/>
              </a:buClr>
              <a:buSzPts val="2160"/>
              <a:buFont typeface="Arial"/>
              <a:buNone/>
              <a:defRPr b="0" i="0" sz="2700" u="none" cap="none" strike="noStrike">
                <a:solidFill>
                  <a:schemeClr val="lt1"/>
                </a:solidFill>
                <a:latin typeface="Calibri"/>
                <a:ea typeface="Calibri"/>
                <a:cs typeface="Calibri"/>
                <a:sym typeface="Calibri"/>
              </a:defRPr>
            </a:lvl7pPr>
            <a:lvl8pPr lvl="7" marR="0" rtl="0" algn="l">
              <a:lnSpc>
                <a:spcPct val="90000"/>
              </a:lnSpc>
              <a:spcBef>
                <a:spcPts val="800"/>
              </a:spcBef>
              <a:spcAft>
                <a:spcPts val="0"/>
              </a:spcAft>
              <a:buClr>
                <a:schemeClr val="accent1"/>
              </a:buClr>
              <a:buSzPts val="2160"/>
              <a:buFont typeface="Arial"/>
              <a:buNone/>
              <a:defRPr b="0" i="0" sz="2700" u="none" cap="none" strike="noStrike">
                <a:solidFill>
                  <a:schemeClr val="lt1"/>
                </a:solidFill>
                <a:latin typeface="Calibri"/>
                <a:ea typeface="Calibri"/>
                <a:cs typeface="Calibri"/>
                <a:sym typeface="Calibri"/>
              </a:defRPr>
            </a:lvl8pPr>
            <a:lvl9pPr lvl="8" marR="0" rtl="0" algn="l">
              <a:lnSpc>
                <a:spcPct val="90000"/>
              </a:lnSpc>
              <a:spcBef>
                <a:spcPts val="800"/>
              </a:spcBef>
              <a:spcAft>
                <a:spcPts val="0"/>
              </a:spcAft>
              <a:buClr>
                <a:schemeClr val="accent1"/>
              </a:buClr>
              <a:buSzPts val="2160"/>
              <a:buFont typeface="Arial"/>
              <a:buNone/>
              <a:defRPr b="0" i="0" sz="2700" u="none" cap="none" strike="noStrike">
                <a:solidFill>
                  <a:schemeClr val="lt1"/>
                </a:solidFill>
                <a:latin typeface="Calibri"/>
                <a:ea typeface="Calibri"/>
                <a:cs typeface="Calibri"/>
                <a:sym typeface="Calibri"/>
              </a:defRPr>
            </a:lvl9pPr>
          </a:lstStyle>
          <a:p/>
        </p:txBody>
      </p:sp>
      <p:sp>
        <p:nvSpPr>
          <p:cNvPr id="50" name="Google Shape;50;p5"/>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3" name="Shape 53"/>
        <p:cNvGrpSpPr/>
        <p:nvPr/>
      </p:nvGrpSpPr>
      <p:grpSpPr>
        <a:xfrm>
          <a:off x="0" y="0"/>
          <a:ext cx="0" cy="0"/>
          <a:chOff x="0" y="0"/>
          <a:chExt cx="0" cy="0"/>
        </a:xfrm>
      </p:grpSpPr>
      <p:grpSp>
        <p:nvGrpSpPr>
          <p:cNvPr id="54" name="Google Shape;54;p6"/>
          <p:cNvGrpSpPr/>
          <p:nvPr/>
        </p:nvGrpSpPr>
        <p:grpSpPr>
          <a:xfrm>
            <a:off x="7516443" y="4145281"/>
            <a:ext cx="4686117" cy="2731406"/>
            <a:chOff x="5638800" y="3108960"/>
            <a:chExt cx="3515503" cy="2048555"/>
          </a:xfrm>
        </p:grpSpPr>
        <p:cxnSp>
          <p:nvCxnSpPr>
            <p:cNvPr id="55" name="Google Shape;55;p6"/>
            <p:cNvCxnSpPr/>
            <p:nvPr/>
          </p:nvCxnSpPr>
          <p:spPr>
            <a:xfrm flipH="1" rot="10800000">
              <a:off x="5638800" y="3108960"/>
              <a:ext cx="3515503" cy="2037116"/>
            </a:xfrm>
            <a:prstGeom prst="straightConnector1">
              <a:avLst/>
            </a:prstGeom>
            <a:noFill/>
            <a:ln cap="flat" cmpd="sng" w="38100">
              <a:solidFill>
                <a:srgbClr val="007272"/>
              </a:solidFill>
              <a:prstDash val="solid"/>
              <a:miter lim="800000"/>
              <a:headEnd len="sm" w="sm" type="none"/>
              <a:tailEnd len="sm" w="sm" type="none"/>
            </a:ln>
          </p:spPr>
        </p:cxnSp>
        <p:cxnSp>
          <p:nvCxnSpPr>
            <p:cNvPr id="56" name="Google Shape;56;p6"/>
            <p:cNvCxnSpPr/>
            <p:nvPr/>
          </p:nvCxnSpPr>
          <p:spPr>
            <a:xfrm flipH="1" rot="10800000">
              <a:off x="6004643" y="3333750"/>
              <a:ext cx="3149660" cy="1823765"/>
            </a:xfrm>
            <a:prstGeom prst="straightConnector1">
              <a:avLst/>
            </a:prstGeom>
            <a:noFill/>
            <a:ln cap="flat" cmpd="sng" w="28575">
              <a:solidFill>
                <a:srgbClr val="007272"/>
              </a:solidFill>
              <a:prstDash val="solid"/>
              <a:miter lim="800000"/>
              <a:headEnd len="sm" w="sm" type="none"/>
              <a:tailEnd len="sm" w="sm" type="none"/>
            </a:ln>
          </p:spPr>
        </p:cxnSp>
        <p:cxnSp>
          <p:nvCxnSpPr>
            <p:cNvPr id="57" name="Google Shape;57;p6"/>
            <p:cNvCxnSpPr/>
            <p:nvPr/>
          </p:nvCxnSpPr>
          <p:spPr>
            <a:xfrm flipH="1" rot="10800000">
              <a:off x="6388342" y="3549891"/>
              <a:ext cx="2765961" cy="1600149"/>
            </a:xfrm>
            <a:prstGeom prst="straightConnector1">
              <a:avLst/>
            </a:prstGeom>
            <a:noFill/>
            <a:ln cap="flat" cmpd="sng" w="25400">
              <a:solidFill>
                <a:srgbClr val="004C4C"/>
              </a:solidFill>
              <a:prstDash val="solid"/>
              <a:miter lim="800000"/>
              <a:headEnd len="sm" w="sm" type="none"/>
              <a:tailEnd len="sm" w="sm" type="none"/>
            </a:ln>
          </p:spPr>
        </p:cxnSp>
      </p:grpSp>
      <p:sp>
        <p:nvSpPr>
          <p:cNvPr id="58" name="Google Shape;58;p6"/>
          <p:cNvSpPr txBox="1"/>
          <p:nvPr>
            <p:ph type="title"/>
          </p:nvPr>
        </p:nvSpPr>
        <p:spPr>
          <a:xfrm>
            <a:off x="1625177" y="2209801"/>
            <a:ext cx="8938472" cy="2764335"/>
          </a:xfrm>
          <a:prstGeom prst="rect">
            <a:avLst/>
          </a:prstGeom>
          <a:noFill/>
          <a:ln>
            <a:noFill/>
          </a:ln>
        </p:spPr>
        <p:txBody>
          <a:bodyPr anchorCtr="0" anchor="b" bIns="60925" lIns="121875" spcFirstLastPara="1" rIns="121875" wrap="square" tIns="60925"/>
          <a:lstStyle>
            <a:lvl1pPr lvl="0" algn="l">
              <a:lnSpc>
                <a:spcPct val="90000"/>
              </a:lnSpc>
              <a:spcBef>
                <a:spcPts val="0"/>
              </a:spcBef>
              <a:spcAft>
                <a:spcPts val="0"/>
              </a:spcAft>
              <a:buClr>
                <a:schemeClr val="lt1"/>
              </a:buClr>
              <a:buSzPts val="5400"/>
              <a:buFont typeface="Calibri"/>
              <a:buNone/>
              <a:defRPr b="0" sz="5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6"/>
          <p:cNvSpPr txBox="1"/>
          <p:nvPr>
            <p:ph idx="1" type="body"/>
          </p:nvPr>
        </p:nvSpPr>
        <p:spPr>
          <a:xfrm>
            <a:off x="1625176" y="4951266"/>
            <a:ext cx="7069519" cy="1220933"/>
          </a:xfrm>
          <a:prstGeom prst="rect">
            <a:avLst/>
          </a:prstGeom>
          <a:noFill/>
          <a:ln>
            <a:noFill/>
          </a:ln>
        </p:spPr>
        <p:txBody>
          <a:bodyPr anchorCtr="0" anchor="t" bIns="60925" lIns="121875" spcFirstLastPara="1" rIns="121875" wrap="square" tIns="60925"/>
          <a:lstStyle>
            <a:lvl1pPr indent="-228600" lvl="0" marL="457200" algn="l">
              <a:lnSpc>
                <a:spcPct val="90000"/>
              </a:lnSpc>
              <a:spcBef>
                <a:spcPts val="0"/>
              </a:spcBef>
              <a:spcAft>
                <a:spcPts val="0"/>
              </a:spcAft>
              <a:buSzPts val="2800"/>
              <a:buNone/>
              <a:defRPr sz="2800" cap="none">
                <a:solidFill>
                  <a:schemeClr val="accent1"/>
                </a:solidFill>
              </a:defRPr>
            </a:lvl1pPr>
            <a:lvl2pPr indent="-228600" lvl="1" marL="914400" algn="l">
              <a:lnSpc>
                <a:spcPct val="90000"/>
              </a:lnSpc>
              <a:spcBef>
                <a:spcPts val="800"/>
              </a:spcBef>
              <a:spcAft>
                <a:spcPts val="0"/>
              </a:spcAft>
              <a:buSzPts val="1920"/>
              <a:buNone/>
              <a:defRPr sz="2400">
                <a:solidFill>
                  <a:schemeClr val="lt1"/>
                </a:solidFill>
              </a:defRPr>
            </a:lvl2pPr>
            <a:lvl3pPr indent="-228600" lvl="2" marL="1371600" algn="l">
              <a:lnSpc>
                <a:spcPct val="90000"/>
              </a:lnSpc>
              <a:spcBef>
                <a:spcPts val="800"/>
              </a:spcBef>
              <a:spcAft>
                <a:spcPts val="0"/>
              </a:spcAft>
              <a:buSzPts val="1680"/>
              <a:buNone/>
              <a:defRPr sz="2100">
                <a:solidFill>
                  <a:schemeClr val="lt1"/>
                </a:solidFill>
              </a:defRPr>
            </a:lvl3pPr>
            <a:lvl4pPr indent="-228600" lvl="3" marL="1828800" algn="l">
              <a:lnSpc>
                <a:spcPct val="90000"/>
              </a:lnSpc>
              <a:spcBef>
                <a:spcPts val="800"/>
              </a:spcBef>
              <a:spcAft>
                <a:spcPts val="0"/>
              </a:spcAft>
              <a:buSzPts val="1520"/>
              <a:buNone/>
              <a:defRPr sz="1900">
                <a:solidFill>
                  <a:schemeClr val="lt1"/>
                </a:solidFill>
              </a:defRPr>
            </a:lvl4pPr>
            <a:lvl5pPr indent="-228600" lvl="4" marL="2286000" algn="l">
              <a:lnSpc>
                <a:spcPct val="90000"/>
              </a:lnSpc>
              <a:spcBef>
                <a:spcPts val="800"/>
              </a:spcBef>
              <a:spcAft>
                <a:spcPts val="0"/>
              </a:spcAft>
              <a:buSzPts val="1520"/>
              <a:buNone/>
              <a:defRPr sz="1900">
                <a:solidFill>
                  <a:schemeClr val="lt1"/>
                </a:solidFill>
              </a:defRPr>
            </a:lvl5pPr>
            <a:lvl6pPr indent="-228600" lvl="5" marL="2743200" algn="l">
              <a:lnSpc>
                <a:spcPct val="90000"/>
              </a:lnSpc>
              <a:spcBef>
                <a:spcPts val="800"/>
              </a:spcBef>
              <a:spcAft>
                <a:spcPts val="0"/>
              </a:spcAft>
              <a:buSzPts val="1520"/>
              <a:buNone/>
              <a:defRPr sz="1900">
                <a:solidFill>
                  <a:schemeClr val="lt1"/>
                </a:solidFill>
              </a:defRPr>
            </a:lvl6pPr>
            <a:lvl7pPr indent="-228600" lvl="6" marL="3200400" algn="l">
              <a:lnSpc>
                <a:spcPct val="90000"/>
              </a:lnSpc>
              <a:spcBef>
                <a:spcPts val="800"/>
              </a:spcBef>
              <a:spcAft>
                <a:spcPts val="0"/>
              </a:spcAft>
              <a:buSzPts val="1520"/>
              <a:buNone/>
              <a:defRPr sz="1900">
                <a:solidFill>
                  <a:schemeClr val="lt1"/>
                </a:solidFill>
              </a:defRPr>
            </a:lvl7pPr>
            <a:lvl8pPr indent="-228600" lvl="7" marL="3657600" algn="l">
              <a:lnSpc>
                <a:spcPct val="90000"/>
              </a:lnSpc>
              <a:spcBef>
                <a:spcPts val="800"/>
              </a:spcBef>
              <a:spcAft>
                <a:spcPts val="0"/>
              </a:spcAft>
              <a:buSzPts val="1520"/>
              <a:buNone/>
              <a:defRPr sz="1900">
                <a:solidFill>
                  <a:schemeClr val="lt1"/>
                </a:solidFill>
              </a:defRPr>
            </a:lvl8pPr>
            <a:lvl9pPr indent="-228600" lvl="8" marL="4114800" algn="l">
              <a:lnSpc>
                <a:spcPct val="90000"/>
              </a:lnSpc>
              <a:spcBef>
                <a:spcPts val="800"/>
              </a:spcBef>
              <a:spcAft>
                <a:spcPts val="0"/>
              </a:spcAft>
              <a:buSzPts val="1520"/>
              <a:buNone/>
              <a:defRPr sz="1900">
                <a:solidFill>
                  <a:schemeClr val="lt1"/>
                </a:solidFill>
              </a:defRPr>
            </a:lvl9pPr>
          </a:lstStyle>
          <a:p/>
        </p:txBody>
      </p:sp>
      <p:sp>
        <p:nvSpPr>
          <p:cNvPr id="60" name="Google Shape;60;p6"/>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63" name="Shape 63"/>
        <p:cNvGrpSpPr/>
        <p:nvPr/>
      </p:nvGrpSpPr>
      <p:grpSpPr>
        <a:xfrm>
          <a:off x="0" y="0"/>
          <a:ext cx="0" cy="0"/>
          <a:chOff x="0" y="0"/>
          <a:chExt cx="0" cy="0"/>
        </a:xfrm>
      </p:grpSpPr>
      <p:sp>
        <p:nvSpPr>
          <p:cNvPr id="64" name="Google Shape;64;p7"/>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lstStyle>
            <a:lvl1pPr lvl="0" algn="l">
              <a:lnSpc>
                <a:spcPct val="90000"/>
              </a:lnSpc>
              <a:spcBef>
                <a:spcPts val="0"/>
              </a:spcBef>
              <a:spcAft>
                <a:spcPts val="0"/>
              </a:spcAft>
              <a:buClr>
                <a:schemeClr val="lt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7"/>
          <p:cNvSpPr txBox="1"/>
          <p:nvPr>
            <p:ph idx="1" type="body"/>
          </p:nvPr>
        </p:nvSpPr>
        <p:spPr>
          <a:xfrm>
            <a:off x="1218883" y="1701800"/>
            <a:ext cx="5082740" cy="914400"/>
          </a:xfrm>
          <a:prstGeom prst="rect">
            <a:avLst/>
          </a:prstGeom>
          <a:noFill/>
          <a:ln>
            <a:noFill/>
          </a:ln>
        </p:spPr>
        <p:txBody>
          <a:bodyPr anchorCtr="0" anchor="b" bIns="60925" lIns="121875" spcFirstLastPara="1" rIns="121875" wrap="square" tIns="60925"/>
          <a:lstStyle>
            <a:lvl1pPr indent="-228600" lvl="0" marL="457200" algn="l">
              <a:lnSpc>
                <a:spcPct val="90000"/>
              </a:lnSpc>
              <a:spcBef>
                <a:spcPts val="0"/>
              </a:spcBef>
              <a:spcAft>
                <a:spcPts val="0"/>
              </a:spcAft>
              <a:buSzPts val="2800"/>
              <a:buNone/>
              <a:defRPr b="0" sz="2800" cap="none">
                <a:solidFill>
                  <a:schemeClr val="accent1"/>
                </a:solidFill>
              </a:defRPr>
            </a:lvl1pPr>
            <a:lvl2pPr indent="-228600" lvl="1" marL="914400" algn="l">
              <a:lnSpc>
                <a:spcPct val="90000"/>
              </a:lnSpc>
              <a:spcBef>
                <a:spcPts val="800"/>
              </a:spcBef>
              <a:spcAft>
                <a:spcPts val="0"/>
              </a:spcAft>
              <a:buSzPts val="2160"/>
              <a:buNone/>
              <a:defRPr b="1" sz="2700"/>
            </a:lvl2pPr>
            <a:lvl3pPr indent="-228600" lvl="2" marL="1371600" algn="l">
              <a:lnSpc>
                <a:spcPct val="90000"/>
              </a:lnSpc>
              <a:spcBef>
                <a:spcPts val="800"/>
              </a:spcBef>
              <a:spcAft>
                <a:spcPts val="0"/>
              </a:spcAft>
              <a:buSzPts val="1920"/>
              <a:buNone/>
              <a:defRPr b="1" sz="2400"/>
            </a:lvl3pPr>
            <a:lvl4pPr indent="-228600" lvl="3" marL="1828800" algn="l">
              <a:lnSpc>
                <a:spcPct val="90000"/>
              </a:lnSpc>
              <a:spcBef>
                <a:spcPts val="800"/>
              </a:spcBef>
              <a:spcAft>
                <a:spcPts val="0"/>
              </a:spcAft>
              <a:buSzPts val="1680"/>
              <a:buNone/>
              <a:defRPr b="1" sz="2100"/>
            </a:lvl4pPr>
            <a:lvl5pPr indent="-228600" lvl="4" marL="2286000" algn="l">
              <a:lnSpc>
                <a:spcPct val="90000"/>
              </a:lnSpc>
              <a:spcBef>
                <a:spcPts val="800"/>
              </a:spcBef>
              <a:spcAft>
                <a:spcPts val="0"/>
              </a:spcAft>
              <a:buSzPts val="1680"/>
              <a:buNone/>
              <a:defRPr b="1" sz="2100"/>
            </a:lvl5pPr>
            <a:lvl6pPr indent="-228600" lvl="5" marL="2743200" algn="l">
              <a:lnSpc>
                <a:spcPct val="90000"/>
              </a:lnSpc>
              <a:spcBef>
                <a:spcPts val="800"/>
              </a:spcBef>
              <a:spcAft>
                <a:spcPts val="0"/>
              </a:spcAft>
              <a:buSzPts val="1680"/>
              <a:buNone/>
              <a:defRPr b="1" sz="2100"/>
            </a:lvl6pPr>
            <a:lvl7pPr indent="-228600" lvl="6" marL="3200400" algn="l">
              <a:lnSpc>
                <a:spcPct val="90000"/>
              </a:lnSpc>
              <a:spcBef>
                <a:spcPts val="800"/>
              </a:spcBef>
              <a:spcAft>
                <a:spcPts val="0"/>
              </a:spcAft>
              <a:buSzPts val="1680"/>
              <a:buNone/>
              <a:defRPr b="1" sz="2100"/>
            </a:lvl7pPr>
            <a:lvl8pPr indent="-228600" lvl="7" marL="3657600" algn="l">
              <a:lnSpc>
                <a:spcPct val="90000"/>
              </a:lnSpc>
              <a:spcBef>
                <a:spcPts val="800"/>
              </a:spcBef>
              <a:spcAft>
                <a:spcPts val="0"/>
              </a:spcAft>
              <a:buSzPts val="1680"/>
              <a:buNone/>
              <a:defRPr b="1" sz="2100"/>
            </a:lvl8pPr>
            <a:lvl9pPr indent="-228600" lvl="8" marL="4114800" algn="l">
              <a:lnSpc>
                <a:spcPct val="90000"/>
              </a:lnSpc>
              <a:spcBef>
                <a:spcPts val="800"/>
              </a:spcBef>
              <a:spcAft>
                <a:spcPts val="0"/>
              </a:spcAft>
              <a:buSzPts val="1680"/>
              <a:buNone/>
              <a:defRPr b="1" sz="2100"/>
            </a:lvl9pPr>
          </a:lstStyle>
          <a:p/>
        </p:txBody>
      </p:sp>
      <p:sp>
        <p:nvSpPr>
          <p:cNvPr id="66" name="Google Shape;66;p7"/>
          <p:cNvSpPr txBox="1"/>
          <p:nvPr>
            <p:ph idx="2" type="body"/>
          </p:nvPr>
        </p:nvSpPr>
        <p:spPr>
          <a:xfrm>
            <a:off x="1218883" y="2717800"/>
            <a:ext cx="5078677" cy="3454400"/>
          </a:xfrm>
          <a:prstGeom prst="rect">
            <a:avLst/>
          </a:prstGeom>
          <a:noFill/>
          <a:ln>
            <a:noFill/>
          </a:ln>
        </p:spPr>
        <p:txBody>
          <a:bodyPr anchorCtr="0" anchor="t" bIns="60925" lIns="121875" spcFirstLastPara="1" rIns="121875" wrap="square" tIns="60925"/>
          <a:lstStyle>
            <a:lvl1pPr indent="-406400" lvl="0" marL="457200" algn="l">
              <a:lnSpc>
                <a:spcPct val="90000"/>
              </a:lnSpc>
              <a:spcBef>
                <a:spcPts val="1600"/>
              </a:spcBef>
              <a:spcAft>
                <a:spcPts val="0"/>
              </a:spcAft>
              <a:buSzPts val="2800"/>
              <a:buChar char="•"/>
              <a:defRPr sz="2800"/>
            </a:lvl1pPr>
            <a:lvl2pPr indent="-350519" lvl="1" marL="914400" algn="l">
              <a:lnSpc>
                <a:spcPct val="90000"/>
              </a:lnSpc>
              <a:spcBef>
                <a:spcPts val="800"/>
              </a:spcBef>
              <a:spcAft>
                <a:spcPts val="0"/>
              </a:spcAft>
              <a:buSzPts val="1920"/>
              <a:buChar char="•"/>
              <a:defRPr sz="2400"/>
            </a:lvl2pPr>
            <a:lvl3pPr indent="-330200" lvl="2" marL="1371600" algn="l">
              <a:lnSpc>
                <a:spcPct val="90000"/>
              </a:lnSpc>
              <a:spcBef>
                <a:spcPts val="800"/>
              </a:spcBef>
              <a:spcAft>
                <a:spcPts val="0"/>
              </a:spcAft>
              <a:buSzPts val="1600"/>
              <a:buChar char="•"/>
              <a:defRPr sz="2000"/>
            </a:lvl3pPr>
            <a:lvl4pPr indent="-330200" lvl="3" marL="1828800" algn="l">
              <a:lnSpc>
                <a:spcPct val="90000"/>
              </a:lnSpc>
              <a:spcBef>
                <a:spcPts val="800"/>
              </a:spcBef>
              <a:spcAft>
                <a:spcPts val="0"/>
              </a:spcAft>
              <a:buSzPts val="1600"/>
              <a:buChar char="•"/>
              <a:defRPr sz="2000"/>
            </a:lvl4pPr>
            <a:lvl5pPr indent="-330200" lvl="4" marL="2286000" algn="l">
              <a:lnSpc>
                <a:spcPct val="90000"/>
              </a:lnSpc>
              <a:spcBef>
                <a:spcPts val="800"/>
              </a:spcBef>
              <a:spcAft>
                <a:spcPts val="0"/>
              </a:spcAft>
              <a:buSzPts val="1600"/>
              <a:buChar char="•"/>
              <a:defRPr sz="2000"/>
            </a:lvl5pPr>
            <a:lvl6pPr indent="-330200" lvl="5" marL="2743200" algn="l">
              <a:lnSpc>
                <a:spcPct val="90000"/>
              </a:lnSpc>
              <a:spcBef>
                <a:spcPts val="800"/>
              </a:spcBef>
              <a:spcAft>
                <a:spcPts val="0"/>
              </a:spcAft>
              <a:buSzPts val="1600"/>
              <a:buChar char="•"/>
              <a:defRPr sz="2000"/>
            </a:lvl6pPr>
            <a:lvl7pPr indent="-330200" lvl="6" marL="3200400" algn="l">
              <a:lnSpc>
                <a:spcPct val="90000"/>
              </a:lnSpc>
              <a:spcBef>
                <a:spcPts val="800"/>
              </a:spcBef>
              <a:spcAft>
                <a:spcPts val="0"/>
              </a:spcAft>
              <a:buSzPts val="1600"/>
              <a:buChar char="•"/>
              <a:defRPr sz="2000"/>
            </a:lvl7pPr>
            <a:lvl8pPr indent="-330200" lvl="7" marL="3657600" algn="l">
              <a:lnSpc>
                <a:spcPct val="90000"/>
              </a:lnSpc>
              <a:spcBef>
                <a:spcPts val="800"/>
              </a:spcBef>
              <a:spcAft>
                <a:spcPts val="0"/>
              </a:spcAft>
              <a:buSzPts val="1600"/>
              <a:buChar char="•"/>
              <a:defRPr sz="2000"/>
            </a:lvl8pPr>
            <a:lvl9pPr indent="-330200" lvl="8" marL="4114800" algn="l">
              <a:lnSpc>
                <a:spcPct val="90000"/>
              </a:lnSpc>
              <a:spcBef>
                <a:spcPts val="800"/>
              </a:spcBef>
              <a:spcAft>
                <a:spcPts val="0"/>
              </a:spcAft>
              <a:buSzPts val="1600"/>
              <a:buChar char="•"/>
              <a:defRPr sz="2000"/>
            </a:lvl9pPr>
          </a:lstStyle>
          <a:p/>
        </p:txBody>
      </p:sp>
      <p:sp>
        <p:nvSpPr>
          <p:cNvPr id="67" name="Google Shape;67;p7"/>
          <p:cNvSpPr txBox="1"/>
          <p:nvPr>
            <p:ph idx="3" type="body"/>
          </p:nvPr>
        </p:nvSpPr>
        <p:spPr>
          <a:xfrm>
            <a:off x="6496644" y="1701800"/>
            <a:ext cx="5082740" cy="914400"/>
          </a:xfrm>
          <a:prstGeom prst="rect">
            <a:avLst/>
          </a:prstGeom>
          <a:noFill/>
          <a:ln>
            <a:noFill/>
          </a:ln>
        </p:spPr>
        <p:txBody>
          <a:bodyPr anchorCtr="0" anchor="b" bIns="60925" lIns="121875" spcFirstLastPara="1" rIns="121875" wrap="square" tIns="60925"/>
          <a:lstStyle>
            <a:lvl1pPr indent="-228600" lvl="0" marL="457200" algn="l">
              <a:lnSpc>
                <a:spcPct val="90000"/>
              </a:lnSpc>
              <a:spcBef>
                <a:spcPts val="0"/>
              </a:spcBef>
              <a:spcAft>
                <a:spcPts val="0"/>
              </a:spcAft>
              <a:buSzPts val="2800"/>
              <a:buNone/>
              <a:defRPr b="0" sz="2800" cap="none">
                <a:solidFill>
                  <a:schemeClr val="accent1"/>
                </a:solidFill>
              </a:defRPr>
            </a:lvl1pPr>
            <a:lvl2pPr indent="-228600" lvl="1" marL="914400" algn="l">
              <a:lnSpc>
                <a:spcPct val="90000"/>
              </a:lnSpc>
              <a:spcBef>
                <a:spcPts val="800"/>
              </a:spcBef>
              <a:spcAft>
                <a:spcPts val="0"/>
              </a:spcAft>
              <a:buSzPts val="2160"/>
              <a:buNone/>
              <a:defRPr b="1" sz="2700"/>
            </a:lvl2pPr>
            <a:lvl3pPr indent="-228600" lvl="2" marL="1371600" algn="l">
              <a:lnSpc>
                <a:spcPct val="90000"/>
              </a:lnSpc>
              <a:spcBef>
                <a:spcPts val="800"/>
              </a:spcBef>
              <a:spcAft>
                <a:spcPts val="0"/>
              </a:spcAft>
              <a:buSzPts val="1920"/>
              <a:buNone/>
              <a:defRPr b="1" sz="2400"/>
            </a:lvl3pPr>
            <a:lvl4pPr indent="-228600" lvl="3" marL="1828800" algn="l">
              <a:lnSpc>
                <a:spcPct val="90000"/>
              </a:lnSpc>
              <a:spcBef>
                <a:spcPts val="800"/>
              </a:spcBef>
              <a:spcAft>
                <a:spcPts val="0"/>
              </a:spcAft>
              <a:buSzPts val="1680"/>
              <a:buNone/>
              <a:defRPr b="1" sz="2100"/>
            </a:lvl4pPr>
            <a:lvl5pPr indent="-228600" lvl="4" marL="2286000" algn="l">
              <a:lnSpc>
                <a:spcPct val="90000"/>
              </a:lnSpc>
              <a:spcBef>
                <a:spcPts val="800"/>
              </a:spcBef>
              <a:spcAft>
                <a:spcPts val="0"/>
              </a:spcAft>
              <a:buSzPts val="1680"/>
              <a:buNone/>
              <a:defRPr b="1" sz="2100"/>
            </a:lvl5pPr>
            <a:lvl6pPr indent="-228600" lvl="5" marL="2743200" algn="l">
              <a:lnSpc>
                <a:spcPct val="90000"/>
              </a:lnSpc>
              <a:spcBef>
                <a:spcPts val="800"/>
              </a:spcBef>
              <a:spcAft>
                <a:spcPts val="0"/>
              </a:spcAft>
              <a:buSzPts val="1680"/>
              <a:buNone/>
              <a:defRPr b="1" sz="2100"/>
            </a:lvl6pPr>
            <a:lvl7pPr indent="-228600" lvl="6" marL="3200400" algn="l">
              <a:lnSpc>
                <a:spcPct val="90000"/>
              </a:lnSpc>
              <a:spcBef>
                <a:spcPts val="800"/>
              </a:spcBef>
              <a:spcAft>
                <a:spcPts val="0"/>
              </a:spcAft>
              <a:buSzPts val="1680"/>
              <a:buNone/>
              <a:defRPr b="1" sz="2100"/>
            </a:lvl7pPr>
            <a:lvl8pPr indent="-228600" lvl="7" marL="3657600" algn="l">
              <a:lnSpc>
                <a:spcPct val="90000"/>
              </a:lnSpc>
              <a:spcBef>
                <a:spcPts val="800"/>
              </a:spcBef>
              <a:spcAft>
                <a:spcPts val="0"/>
              </a:spcAft>
              <a:buSzPts val="1680"/>
              <a:buNone/>
              <a:defRPr b="1" sz="2100"/>
            </a:lvl8pPr>
            <a:lvl9pPr indent="-228600" lvl="8" marL="4114800" algn="l">
              <a:lnSpc>
                <a:spcPct val="90000"/>
              </a:lnSpc>
              <a:spcBef>
                <a:spcPts val="800"/>
              </a:spcBef>
              <a:spcAft>
                <a:spcPts val="0"/>
              </a:spcAft>
              <a:buSzPts val="1680"/>
              <a:buNone/>
              <a:defRPr b="1" sz="2100"/>
            </a:lvl9pPr>
          </a:lstStyle>
          <a:p/>
        </p:txBody>
      </p:sp>
      <p:sp>
        <p:nvSpPr>
          <p:cNvPr id="68" name="Google Shape;68;p7"/>
          <p:cNvSpPr txBox="1"/>
          <p:nvPr>
            <p:ph idx="4" type="body"/>
          </p:nvPr>
        </p:nvSpPr>
        <p:spPr>
          <a:xfrm>
            <a:off x="6500707" y="2717800"/>
            <a:ext cx="5078677" cy="3454400"/>
          </a:xfrm>
          <a:prstGeom prst="rect">
            <a:avLst/>
          </a:prstGeom>
          <a:noFill/>
          <a:ln>
            <a:noFill/>
          </a:ln>
        </p:spPr>
        <p:txBody>
          <a:bodyPr anchorCtr="0" anchor="t" bIns="60925" lIns="121875" spcFirstLastPara="1" rIns="121875" wrap="square" tIns="60925"/>
          <a:lstStyle>
            <a:lvl1pPr indent="-406400" lvl="0" marL="457200" algn="l">
              <a:lnSpc>
                <a:spcPct val="90000"/>
              </a:lnSpc>
              <a:spcBef>
                <a:spcPts val="1600"/>
              </a:spcBef>
              <a:spcAft>
                <a:spcPts val="0"/>
              </a:spcAft>
              <a:buSzPts val="2800"/>
              <a:buChar char="•"/>
              <a:defRPr sz="2800"/>
            </a:lvl1pPr>
            <a:lvl2pPr indent="-350519" lvl="1" marL="914400" algn="l">
              <a:lnSpc>
                <a:spcPct val="90000"/>
              </a:lnSpc>
              <a:spcBef>
                <a:spcPts val="800"/>
              </a:spcBef>
              <a:spcAft>
                <a:spcPts val="0"/>
              </a:spcAft>
              <a:buSzPts val="1920"/>
              <a:buChar char="•"/>
              <a:defRPr sz="2400"/>
            </a:lvl2pPr>
            <a:lvl3pPr indent="-330200" lvl="2" marL="1371600" algn="l">
              <a:lnSpc>
                <a:spcPct val="90000"/>
              </a:lnSpc>
              <a:spcBef>
                <a:spcPts val="800"/>
              </a:spcBef>
              <a:spcAft>
                <a:spcPts val="0"/>
              </a:spcAft>
              <a:buSzPts val="1600"/>
              <a:buChar char="•"/>
              <a:defRPr sz="2000"/>
            </a:lvl3pPr>
            <a:lvl4pPr indent="-330200" lvl="3" marL="1828800" algn="l">
              <a:lnSpc>
                <a:spcPct val="90000"/>
              </a:lnSpc>
              <a:spcBef>
                <a:spcPts val="800"/>
              </a:spcBef>
              <a:spcAft>
                <a:spcPts val="0"/>
              </a:spcAft>
              <a:buSzPts val="1600"/>
              <a:buChar char="•"/>
              <a:defRPr sz="2000"/>
            </a:lvl4pPr>
            <a:lvl5pPr indent="-330200" lvl="4" marL="2286000" algn="l">
              <a:lnSpc>
                <a:spcPct val="90000"/>
              </a:lnSpc>
              <a:spcBef>
                <a:spcPts val="800"/>
              </a:spcBef>
              <a:spcAft>
                <a:spcPts val="0"/>
              </a:spcAft>
              <a:buSzPts val="1600"/>
              <a:buChar char="•"/>
              <a:defRPr sz="2000"/>
            </a:lvl5pPr>
            <a:lvl6pPr indent="-330200" lvl="5" marL="2743200" algn="l">
              <a:lnSpc>
                <a:spcPct val="90000"/>
              </a:lnSpc>
              <a:spcBef>
                <a:spcPts val="800"/>
              </a:spcBef>
              <a:spcAft>
                <a:spcPts val="0"/>
              </a:spcAft>
              <a:buSzPts val="1600"/>
              <a:buChar char="•"/>
              <a:defRPr sz="2000"/>
            </a:lvl6pPr>
            <a:lvl7pPr indent="-330200" lvl="6" marL="3200400" algn="l">
              <a:lnSpc>
                <a:spcPct val="90000"/>
              </a:lnSpc>
              <a:spcBef>
                <a:spcPts val="800"/>
              </a:spcBef>
              <a:spcAft>
                <a:spcPts val="0"/>
              </a:spcAft>
              <a:buSzPts val="1600"/>
              <a:buChar char="•"/>
              <a:defRPr sz="2000"/>
            </a:lvl7pPr>
            <a:lvl8pPr indent="-330200" lvl="7" marL="3657600" algn="l">
              <a:lnSpc>
                <a:spcPct val="90000"/>
              </a:lnSpc>
              <a:spcBef>
                <a:spcPts val="800"/>
              </a:spcBef>
              <a:spcAft>
                <a:spcPts val="0"/>
              </a:spcAft>
              <a:buSzPts val="1600"/>
              <a:buChar char="•"/>
              <a:defRPr sz="2000"/>
            </a:lvl8pPr>
            <a:lvl9pPr indent="-330200" lvl="8" marL="4114800" algn="l">
              <a:lnSpc>
                <a:spcPct val="90000"/>
              </a:lnSpc>
              <a:spcBef>
                <a:spcPts val="800"/>
              </a:spcBef>
              <a:spcAft>
                <a:spcPts val="0"/>
              </a:spcAft>
              <a:buSzPts val="1600"/>
              <a:buChar char="•"/>
              <a:defRPr sz="2000"/>
            </a:lvl9pPr>
          </a:lstStyle>
          <a:p/>
        </p:txBody>
      </p:sp>
      <p:sp>
        <p:nvSpPr>
          <p:cNvPr id="69" name="Google Shape;69;p7"/>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2" name="Shape 72"/>
        <p:cNvGrpSpPr/>
        <p:nvPr/>
      </p:nvGrpSpPr>
      <p:grpSpPr>
        <a:xfrm>
          <a:off x="0" y="0"/>
          <a:ext cx="0" cy="0"/>
          <a:chOff x="0" y="0"/>
          <a:chExt cx="0" cy="0"/>
        </a:xfrm>
      </p:grpSpPr>
      <p:sp>
        <p:nvSpPr>
          <p:cNvPr id="73" name="Google Shape;73;p8"/>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8"/>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8"/>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8"/>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7" name="Shape 77"/>
        <p:cNvGrpSpPr/>
        <p:nvPr/>
      </p:nvGrpSpPr>
      <p:grpSpPr>
        <a:xfrm>
          <a:off x="0" y="0"/>
          <a:ext cx="0" cy="0"/>
          <a:chOff x="0" y="0"/>
          <a:chExt cx="0" cy="0"/>
        </a:xfrm>
      </p:grpSpPr>
      <p:sp>
        <p:nvSpPr>
          <p:cNvPr id="78" name="Google Shape;78;p9"/>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9"/>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9"/>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81" name="Shape 81"/>
        <p:cNvGrpSpPr/>
        <p:nvPr/>
      </p:nvGrpSpPr>
      <p:grpSpPr>
        <a:xfrm>
          <a:off x="0" y="0"/>
          <a:ext cx="0" cy="0"/>
          <a:chOff x="0" y="0"/>
          <a:chExt cx="0" cy="0"/>
        </a:xfrm>
      </p:grpSpPr>
      <p:sp>
        <p:nvSpPr>
          <p:cNvPr id="82" name="Google Shape;82;p10"/>
          <p:cNvSpPr txBox="1"/>
          <p:nvPr>
            <p:ph type="title"/>
          </p:nvPr>
        </p:nvSpPr>
        <p:spPr>
          <a:xfrm>
            <a:off x="1218882" y="1701800"/>
            <a:ext cx="4062942" cy="2438400"/>
          </a:xfrm>
          <a:prstGeom prst="rect">
            <a:avLst/>
          </a:prstGeom>
          <a:noFill/>
          <a:ln>
            <a:noFill/>
          </a:ln>
        </p:spPr>
        <p:txBody>
          <a:bodyPr anchorCtr="0" anchor="b" bIns="60925" lIns="121875" spcFirstLastPara="1" rIns="121875" wrap="square" tIns="60925"/>
          <a:lstStyle>
            <a:lvl1pPr lvl="0" algn="l">
              <a:lnSpc>
                <a:spcPct val="90000"/>
              </a:lnSpc>
              <a:spcBef>
                <a:spcPts val="0"/>
              </a:spcBef>
              <a:spcAft>
                <a:spcPts val="0"/>
              </a:spcAft>
              <a:buClr>
                <a:schemeClr val="accent1"/>
              </a:buClr>
              <a:buSzPts val="2800"/>
              <a:buFont typeface="Calibri"/>
              <a:buNone/>
              <a:defRPr b="0" sz="2800"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0"/>
          <p:cNvSpPr txBox="1"/>
          <p:nvPr>
            <p:ph idx="1" type="body"/>
          </p:nvPr>
        </p:nvSpPr>
        <p:spPr>
          <a:xfrm>
            <a:off x="1218882" y="4241800"/>
            <a:ext cx="4062942" cy="1930400"/>
          </a:xfrm>
          <a:prstGeom prst="rect">
            <a:avLst/>
          </a:prstGeom>
          <a:noFill/>
          <a:ln>
            <a:noFill/>
          </a:ln>
        </p:spPr>
        <p:txBody>
          <a:bodyPr anchorCtr="0" anchor="t" bIns="60925" lIns="121875" spcFirstLastPara="1" rIns="121875" wrap="square" tIns="60925"/>
          <a:lstStyle>
            <a:lvl1pPr indent="-228600" lvl="0" marL="457200" algn="l">
              <a:lnSpc>
                <a:spcPct val="90000"/>
              </a:lnSpc>
              <a:spcBef>
                <a:spcPts val="1600"/>
              </a:spcBef>
              <a:spcAft>
                <a:spcPts val="0"/>
              </a:spcAft>
              <a:buSzPts val="2000"/>
              <a:buNone/>
              <a:defRPr sz="2000"/>
            </a:lvl1pPr>
            <a:lvl2pPr indent="-228600" lvl="1" marL="914400" algn="l">
              <a:lnSpc>
                <a:spcPct val="90000"/>
              </a:lnSpc>
              <a:spcBef>
                <a:spcPts val="800"/>
              </a:spcBef>
              <a:spcAft>
                <a:spcPts val="0"/>
              </a:spcAft>
              <a:buSzPts val="1280"/>
              <a:buNone/>
              <a:defRPr sz="1600"/>
            </a:lvl2pPr>
            <a:lvl3pPr indent="-228600" lvl="2" marL="1371600" algn="l">
              <a:lnSpc>
                <a:spcPct val="90000"/>
              </a:lnSpc>
              <a:spcBef>
                <a:spcPts val="800"/>
              </a:spcBef>
              <a:spcAft>
                <a:spcPts val="0"/>
              </a:spcAft>
              <a:buSzPts val="1040"/>
              <a:buNone/>
              <a:defRPr sz="1300"/>
            </a:lvl3pPr>
            <a:lvl4pPr indent="-228600" lvl="3" marL="1828800" algn="l">
              <a:lnSpc>
                <a:spcPct val="90000"/>
              </a:lnSpc>
              <a:spcBef>
                <a:spcPts val="800"/>
              </a:spcBef>
              <a:spcAft>
                <a:spcPts val="0"/>
              </a:spcAft>
              <a:buSzPts val="960"/>
              <a:buNone/>
              <a:defRPr sz="1200"/>
            </a:lvl4pPr>
            <a:lvl5pPr indent="-228600" lvl="4" marL="2286000" algn="l">
              <a:lnSpc>
                <a:spcPct val="90000"/>
              </a:lnSpc>
              <a:spcBef>
                <a:spcPts val="800"/>
              </a:spcBef>
              <a:spcAft>
                <a:spcPts val="0"/>
              </a:spcAft>
              <a:buSzPts val="960"/>
              <a:buNone/>
              <a:defRPr sz="1200"/>
            </a:lvl5pPr>
            <a:lvl6pPr indent="-228600" lvl="5" marL="2743200" algn="l">
              <a:lnSpc>
                <a:spcPct val="90000"/>
              </a:lnSpc>
              <a:spcBef>
                <a:spcPts val="800"/>
              </a:spcBef>
              <a:spcAft>
                <a:spcPts val="0"/>
              </a:spcAft>
              <a:buSzPts val="960"/>
              <a:buNone/>
              <a:defRPr sz="1200"/>
            </a:lvl6pPr>
            <a:lvl7pPr indent="-228600" lvl="6" marL="3200400" algn="l">
              <a:lnSpc>
                <a:spcPct val="90000"/>
              </a:lnSpc>
              <a:spcBef>
                <a:spcPts val="800"/>
              </a:spcBef>
              <a:spcAft>
                <a:spcPts val="0"/>
              </a:spcAft>
              <a:buSzPts val="960"/>
              <a:buNone/>
              <a:defRPr sz="1200"/>
            </a:lvl7pPr>
            <a:lvl8pPr indent="-228600" lvl="7" marL="3657600" algn="l">
              <a:lnSpc>
                <a:spcPct val="90000"/>
              </a:lnSpc>
              <a:spcBef>
                <a:spcPts val="800"/>
              </a:spcBef>
              <a:spcAft>
                <a:spcPts val="0"/>
              </a:spcAft>
              <a:buSzPts val="960"/>
              <a:buNone/>
              <a:defRPr sz="1200"/>
            </a:lvl8pPr>
            <a:lvl9pPr indent="-228600" lvl="8" marL="4114800" algn="l">
              <a:lnSpc>
                <a:spcPct val="90000"/>
              </a:lnSpc>
              <a:spcBef>
                <a:spcPts val="800"/>
              </a:spcBef>
              <a:spcAft>
                <a:spcPts val="0"/>
              </a:spcAft>
              <a:buSzPts val="960"/>
              <a:buNone/>
              <a:defRPr sz="1200"/>
            </a:lvl9pPr>
          </a:lstStyle>
          <a:p/>
        </p:txBody>
      </p:sp>
      <p:sp>
        <p:nvSpPr>
          <p:cNvPr id="84" name="Google Shape;84;p10"/>
          <p:cNvSpPr txBox="1"/>
          <p:nvPr>
            <p:ph idx="2" type="body"/>
          </p:nvPr>
        </p:nvSpPr>
        <p:spPr>
          <a:xfrm>
            <a:off x="5484971" y="584200"/>
            <a:ext cx="6094413" cy="5588000"/>
          </a:xfrm>
          <a:prstGeom prst="rect">
            <a:avLst/>
          </a:prstGeom>
          <a:noFill/>
          <a:ln>
            <a:noFill/>
          </a:ln>
        </p:spPr>
        <p:txBody>
          <a:bodyPr anchorCtr="0" anchor="t" bIns="60925" lIns="121875" spcFirstLastPara="1" rIns="121875" wrap="square" tIns="60925"/>
          <a:lstStyle>
            <a:lvl1pPr indent="-406400" lvl="0" marL="457200" algn="l">
              <a:lnSpc>
                <a:spcPct val="90000"/>
              </a:lnSpc>
              <a:spcBef>
                <a:spcPts val="1600"/>
              </a:spcBef>
              <a:spcAft>
                <a:spcPts val="0"/>
              </a:spcAft>
              <a:buSzPts val="2800"/>
              <a:buChar char="•"/>
              <a:defRPr sz="2800"/>
            </a:lvl1pPr>
            <a:lvl2pPr indent="-350519" lvl="1" marL="914400" algn="l">
              <a:lnSpc>
                <a:spcPct val="90000"/>
              </a:lnSpc>
              <a:spcBef>
                <a:spcPts val="800"/>
              </a:spcBef>
              <a:spcAft>
                <a:spcPts val="0"/>
              </a:spcAft>
              <a:buSzPts val="1920"/>
              <a:buChar char="•"/>
              <a:defRPr sz="2400"/>
            </a:lvl2pPr>
            <a:lvl3pPr indent="-330200" lvl="2" marL="1371600" algn="l">
              <a:lnSpc>
                <a:spcPct val="90000"/>
              </a:lnSpc>
              <a:spcBef>
                <a:spcPts val="800"/>
              </a:spcBef>
              <a:spcAft>
                <a:spcPts val="0"/>
              </a:spcAft>
              <a:buSzPts val="1600"/>
              <a:buChar char="•"/>
              <a:defRPr sz="2000"/>
            </a:lvl3pPr>
            <a:lvl4pPr indent="-330200" lvl="3" marL="1828800" algn="l">
              <a:lnSpc>
                <a:spcPct val="90000"/>
              </a:lnSpc>
              <a:spcBef>
                <a:spcPts val="800"/>
              </a:spcBef>
              <a:spcAft>
                <a:spcPts val="0"/>
              </a:spcAft>
              <a:buSzPts val="1600"/>
              <a:buChar char="•"/>
              <a:defRPr sz="2000"/>
            </a:lvl4pPr>
            <a:lvl5pPr indent="-330200" lvl="4" marL="2286000" algn="l">
              <a:lnSpc>
                <a:spcPct val="90000"/>
              </a:lnSpc>
              <a:spcBef>
                <a:spcPts val="800"/>
              </a:spcBef>
              <a:spcAft>
                <a:spcPts val="0"/>
              </a:spcAft>
              <a:buSzPts val="1600"/>
              <a:buChar char="•"/>
              <a:defRPr sz="2000"/>
            </a:lvl5pPr>
            <a:lvl6pPr indent="-330200" lvl="5" marL="2743200" algn="l">
              <a:lnSpc>
                <a:spcPct val="90000"/>
              </a:lnSpc>
              <a:spcBef>
                <a:spcPts val="800"/>
              </a:spcBef>
              <a:spcAft>
                <a:spcPts val="0"/>
              </a:spcAft>
              <a:buSzPts val="1600"/>
              <a:buChar char="•"/>
              <a:defRPr sz="2000"/>
            </a:lvl6pPr>
            <a:lvl7pPr indent="-330200" lvl="6" marL="3200400" algn="l">
              <a:lnSpc>
                <a:spcPct val="90000"/>
              </a:lnSpc>
              <a:spcBef>
                <a:spcPts val="800"/>
              </a:spcBef>
              <a:spcAft>
                <a:spcPts val="0"/>
              </a:spcAft>
              <a:buSzPts val="1600"/>
              <a:buChar char="•"/>
              <a:defRPr sz="2000"/>
            </a:lvl7pPr>
            <a:lvl8pPr indent="-330200" lvl="7" marL="3657600" algn="l">
              <a:lnSpc>
                <a:spcPct val="90000"/>
              </a:lnSpc>
              <a:spcBef>
                <a:spcPts val="800"/>
              </a:spcBef>
              <a:spcAft>
                <a:spcPts val="0"/>
              </a:spcAft>
              <a:buSzPts val="1600"/>
              <a:buChar char="•"/>
              <a:defRPr sz="2000"/>
            </a:lvl8pPr>
            <a:lvl9pPr indent="-330200" lvl="8" marL="4114800" algn="l">
              <a:lnSpc>
                <a:spcPct val="90000"/>
              </a:lnSpc>
              <a:spcBef>
                <a:spcPts val="800"/>
              </a:spcBef>
              <a:spcAft>
                <a:spcPts val="0"/>
              </a:spcAft>
              <a:buSzPts val="1600"/>
              <a:buChar char="•"/>
              <a:defRPr sz="2000"/>
            </a:lvl9pPr>
          </a:lstStyle>
          <a:p/>
        </p:txBody>
      </p:sp>
      <p:sp>
        <p:nvSpPr>
          <p:cNvPr id="85" name="Google Shape;85;p10"/>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0"/>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0000"/>
            </a:gs>
            <a:gs pos="85000">
              <a:srgbClr val="0D172F"/>
            </a:gs>
            <a:gs pos="100000">
              <a:srgbClr val="122041"/>
            </a:gs>
          </a:gsLst>
          <a:lin ang="3600000" scaled="0"/>
        </a:gradFill>
      </p:bgPr>
    </p:bg>
    <p:spTree>
      <p:nvGrpSpPr>
        <p:cNvPr id="9" name="Shape 9"/>
        <p:cNvGrpSpPr/>
        <p:nvPr/>
      </p:nvGrpSpPr>
      <p:grpSpPr>
        <a:xfrm>
          <a:off x="0" y="0"/>
          <a:ext cx="0" cy="0"/>
          <a:chOff x="0" y="0"/>
          <a:chExt cx="0" cy="0"/>
        </a:xfrm>
      </p:grpSpPr>
      <p:grpSp>
        <p:nvGrpSpPr>
          <p:cNvPr id="10" name="Google Shape;10;p1"/>
          <p:cNvGrpSpPr/>
          <p:nvPr/>
        </p:nvGrpSpPr>
        <p:grpSpPr>
          <a:xfrm>
            <a:off x="-15870" y="-3174"/>
            <a:ext cx="819993" cy="5229225"/>
            <a:chOff x="-11906" y="-2381"/>
            <a:chExt cx="615155" cy="3921919"/>
          </a:xfrm>
        </p:grpSpPr>
        <p:sp>
          <p:nvSpPr>
            <p:cNvPr id="11" name="Google Shape;11;p1"/>
            <p:cNvSpPr/>
            <p:nvPr/>
          </p:nvSpPr>
          <p:spPr>
            <a:xfrm>
              <a:off x="-9526" y="0"/>
              <a:ext cx="612775" cy="3919538"/>
            </a:xfrm>
            <a:custGeom>
              <a:rect b="b" l="l" r="r" t="t"/>
              <a:pathLst>
                <a:path extrusionOk="0" h="3919538" w="612775">
                  <a:moveTo>
                    <a:pt x="0" y="3919538"/>
                  </a:moveTo>
                  <a:lnTo>
                    <a:pt x="612775" y="2984500"/>
                  </a:lnTo>
                  <a:lnTo>
                    <a:pt x="612775" y="0"/>
                  </a:lnTo>
                </a:path>
              </a:pathLst>
            </a:custGeom>
            <a:noFill/>
            <a:ln cap="flat" cmpd="sng" w="38100">
              <a:solidFill>
                <a:srgbClr val="00727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2" name="Google Shape;12;p1"/>
            <p:cNvSpPr/>
            <p:nvPr/>
          </p:nvSpPr>
          <p:spPr>
            <a:xfrm>
              <a:off x="-11906" y="0"/>
              <a:ext cx="410751" cy="3421856"/>
            </a:xfrm>
            <a:custGeom>
              <a:rect b="b" l="l" r="r" t="t"/>
              <a:pathLst>
                <a:path extrusionOk="0" h="3421856" w="410751">
                  <a:moveTo>
                    <a:pt x="0" y="3421856"/>
                  </a:moveTo>
                  <a:lnTo>
                    <a:pt x="410751" y="2798680"/>
                  </a:lnTo>
                  <a:lnTo>
                    <a:pt x="409575" y="0"/>
                  </a:lnTo>
                </a:path>
              </a:pathLst>
            </a:custGeom>
            <a:noFill/>
            <a:ln cap="flat" cmpd="sng" w="28575">
              <a:solidFill>
                <a:srgbClr val="00727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3" name="Google Shape;13;p1"/>
            <p:cNvSpPr/>
            <p:nvPr/>
          </p:nvSpPr>
          <p:spPr>
            <a:xfrm>
              <a:off x="-7144" y="-2381"/>
              <a:ext cx="238919" cy="2976561"/>
            </a:xfrm>
            <a:custGeom>
              <a:rect b="b" l="l" r="r" t="t"/>
              <a:pathLst>
                <a:path extrusionOk="0" h="2976561" w="238919">
                  <a:moveTo>
                    <a:pt x="0" y="2976561"/>
                  </a:moveTo>
                  <a:lnTo>
                    <a:pt x="238919" y="2616170"/>
                  </a:lnTo>
                  <a:cubicBezTo>
                    <a:pt x="238654" y="1744113"/>
                    <a:pt x="238390" y="872057"/>
                    <a:pt x="238125" y="0"/>
                  </a:cubicBezTo>
                </a:path>
              </a:pathLst>
            </a:custGeom>
            <a:noFill/>
            <a:ln cap="flat" cmpd="sng" w="25400">
              <a:solidFill>
                <a:srgbClr val="004C4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grpSp>
      <p:sp>
        <p:nvSpPr>
          <p:cNvPr id="14" name="Google Shape;14;p1"/>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lstStyle>
            <a:lvl1pPr lvl="0" marR="0" rtl="0" algn="l">
              <a:lnSpc>
                <a:spcPct val="90000"/>
              </a:lnSpc>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1"/>
          <p:cNvSpPr txBox="1"/>
          <p:nvPr>
            <p:ph idx="1" type="body"/>
          </p:nvPr>
        </p:nvSpPr>
        <p:spPr>
          <a:xfrm>
            <a:off x="1218883" y="1701797"/>
            <a:ext cx="10360501" cy="4462272"/>
          </a:xfrm>
          <a:prstGeom prst="rect">
            <a:avLst/>
          </a:prstGeom>
          <a:noFill/>
          <a:ln>
            <a:noFill/>
          </a:ln>
        </p:spPr>
        <p:txBody>
          <a:bodyPr anchorCtr="0" anchor="t" bIns="60925" lIns="121875" spcFirstLastPara="1" rIns="121875" wrap="square" tIns="60925"/>
          <a:lstStyle>
            <a:lvl1pPr indent="-406400" lvl="0" marL="457200" marR="0" rtl="0" algn="l">
              <a:lnSpc>
                <a:spcPct val="90000"/>
              </a:lnSpc>
              <a:spcBef>
                <a:spcPts val="1600"/>
              </a:spcBef>
              <a:spcAft>
                <a:spcPts val="0"/>
              </a:spcAft>
              <a:buClr>
                <a:schemeClr val="accent1"/>
              </a:buClr>
              <a:buSzPts val="2800"/>
              <a:buFont typeface="Arial"/>
              <a:buChar char="•"/>
              <a:defRPr b="0" i="0" sz="2800" u="none" cap="none" strike="noStrike">
                <a:solidFill>
                  <a:schemeClr val="lt1"/>
                </a:solidFill>
                <a:latin typeface="Calibri"/>
                <a:ea typeface="Calibri"/>
                <a:cs typeface="Calibri"/>
                <a:sym typeface="Calibri"/>
              </a:defRPr>
            </a:lvl1pPr>
            <a:lvl2pPr indent="-350519" lvl="1" marL="914400" marR="0" rtl="0" algn="l">
              <a:lnSpc>
                <a:spcPct val="90000"/>
              </a:lnSpc>
              <a:spcBef>
                <a:spcPts val="800"/>
              </a:spcBef>
              <a:spcAft>
                <a:spcPts val="0"/>
              </a:spcAft>
              <a:buClr>
                <a:schemeClr val="accent1"/>
              </a:buClr>
              <a:buSzPts val="1920"/>
              <a:buFont typeface="Arial"/>
              <a:buChar char="•"/>
              <a:defRPr b="0" i="0" sz="2400" u="none" cap="none" strike="noStrike">
                <a:solidFill>
                  <a:schemeClr val="lt1"/>
                </a:solidFill>
                <a:latin typeface="Calibri"/>
                <a:ea typeface="Calibri"/>
                <a:cs typeface="Calibri"/>
                <a:sym typeface="Calibri"/>
              </a:defRPr>
            </a:lvl2pPr>
            <a:lvl3pPr indent="-330200" lvl="2" marL="1371600" marR="0" rtl="0" algn="l">
              <a:lnSpc>
                <a:spcPct val="90000"/>
              </a:lnSpc>
              <a:spcBef>
                <a:spcPts val="800"/>
              </a:spcBef>
              <a:spcAft>
                <a:spcPts val="0"/>
              </a:spcAft>
              <a:buClr>
                <a:schemeClr val="accent1"/>
              </a:buClr>
              <a:buSzPts val="1600"/>
              <a:buFont typeface="Arial"/>
              <a:buChar char="•"/>
              <a:defRPr b="0" i="0" sz="2000" u="none" cap="none" strike="noStrike">
                <a:solidFill>
                  <a:schemeClr val="lt1"/>
                </a:solidFill>
                <a:latin typeface="Calibri"/>
                <a:ea typeface="Calibri"/>
                <a:cs typeface="Calibri"/>
                <a:sym typeface="Calibri"/>
              </a:defRPr>
            </a:lvl3pPr>
            <a:lvl4pPr indent="-330200" lvl="3" marL="1828800" marR="0" rtl="0" algn="l">
              <a:lnSpc>
                <a:spcPct val="90000"/>
              </a:lnSpc>
              <a:spcBef>
                <a:spcPts val="800"/>
              </a:spcBef>
              <a:spcAft>
                <a:spcPts val="0"/>
              </a:spcAft>
              <a:buClr>
                <a:schemeClr val="accent1"/>
              </a:buClr>
              <a:buSzPts val="1600"/>
              <a:buFont typeface="Arial"/>
              <a:buChar char="•"/>
              <a:defRPr b="0" i="0" sz="2000" u="none" cap="none" strike="noStrike">
                <a:solidFill>
                  <a:schemeClr val="lt1"/>
                </a:solidFill>
                <a:latin typeface="Calibri"/>
                <a:ea typeface="Calibri"/>
                <a:cs typeface="Calibri"/>
                <a:sym typeface="Calibri"/>
              </a:defRPr>
            </a:lvl4pPr>
            <a:lvl5pPr indent="-330200" lvl="4" marL="2286000" marR="0" rtl="0" algn="l">
              <a:lnSpc>
                <a:spcPct val="90000"/>
              </a:lnSpc>
              <a:spcBef>
                <a:spcPts val="800"/>
              </a:spcBef>
              <a:spcAft>
                <a:spcPts val="0"/>
              </a:spcAft>
              <a:buClr>
                <a:schemeClr val="accent1"/>
              </a:buClr>
              <a:buSzPts val="1600"/>
              <a:buFont typeface="Arial"/>
              <a:buChar char="•"/>
              <a:defRPr b="0" i="0" sz="2000" u="none" cap="none" strike="noStrike">
                <a:solidFill>
                  <a:schemeClr val="lt1"/>
                </a:solidFill>
                <a:latin typeface="Calibri"/>
                <a:ea typeface="Calibri"/>
                <a:cs typeface="Calibri"/>
                <a:sym typeface="Calibri"/>
              </a:defRPr>
            </a:lvl5pPr>
            <a:lvl6pPr indent="-330200" lvl="5" marL="2743200" marR="0" rtl="0" algn="l">
              <a:lnSpc>
                <a:spcPct val="90000"/>
              </a:lnSpc>
              <a:spcBef>
                <a:spcPts val="800"/>
              </a:spcBef>
              <a:spcAft>
                <a:spcPts val="0"/>
              </a:spcAft>
              <a:buClr>
                <a:schemeClr val="accent1"/>
              </a:buClr>
              <a:buSzPts val="1600"/>
              <a:buFont typeface="Arial"/>
              <a:buChar char="•"/>
              <a:defRPr b="0" i="0" sz="2000" u="none" cap="none" strike="noStrike">
                <a:solidFill>
                  <a:schemeClr val="lt1"/>
                </a:solidFill>
                <a:latin typeface="Calibri"/>
                <a:ea typeface="Calibri"/>
                <a:cs typeface="Calibri"/>
                <a:sym typeface="Calibri"/>
              </a:defRPr>
            </a:lvl6pPr>
            <a:lvl7pPr indent="-330200" lvl="6" marL="3200400" marR="0" rtl="0" algn="l">
              <a:lnSpc>
                <a:spcPct val="90000"/>
              </a:lnSpc>
              <a:spcBef>
                <a:spcPts val="800"/>
              </a:spcBef>
              <a:spcAft>
                <a:spcPts val="0"/>
              </a:spcAft>
              <a:buClr>
                <a:schemeClr val="accent1"/>
              </a:buClr>
              <a:buSzPts val="1600"/>
              <a:buFont typeface="Arial"/>
              <a:buChar char="•"/>
              <a:defRPr b="0" i="0" sz="2000" u="none" cap="none" strike="noStrike">
                <a:solidFill>
                  <a:schemeClr val="lt1"/>
                </a:solidFill>
                <a:latin typeface="Calibri"/>
                <a:ea typeface="Calibri"/>
                <a:cs typeface="Calibri"/>
                <a:sym typeface="Calibri"/>
              </a:defRPr>
            </a:lvl7pPr>
            <a:lvl8pPr indent="-330200" lvl="7" marL="3657600" marR="0" rtl="0" algn="l">
              <a:lnSpc>
                <a:spcPct val="90000"/>
              </a:lnSpc>
              <a:spcBef>
                <a:spcPts val="800"/>
              </a:spcBef>
              <a:spcAft>
                <a:spcPts val="0"/>
              </a:spcAft>
              <a:buClr>
                <a:schemeClr val="accent1"/>
              </a:buClr>
              <a:buSzPts val="1600"/>
              <a:buFont typeface="Arial"/>
              <a:buChar char="•"/>
              <a:defRPr b="0" i="0" sz="2000" u="none" cap="none" strike="noStrike">
                <a:solidFill>
                  <a:schemeClr val="lt1"/>
                </a:solidFill>
                <a:latin typeface="Calibri"/>
                <a:ea typeface="Calibri"/>
                <a:cs typeface="Calibri"/>
                <a:sym typeface="Calibri"/>
              </a:defRPr>
            </a:lvl8pPr>
            <a:lvl9pPr indent="-330200" lvl="8" marL="4114800" marR="0" rtl="0" algn="l">
              <a:lnSpc>
                <a:spcPct val="90000"/>
              </a:lnSpc>
              <a:spcBef>
                <a:spcPts val="800"/>
              </a:spcBef>
              <a:spcAft>
                <a:spcPts val="0"/>
              </a:spcAft>
              <a:buClr>
                <a:schemeClr val="accent1"/>
              </a:buClr>
              <a:buSzPts val="1600"/>
              <a:buFont typeface="Arial"/>
              <a:buChar char="•"/>
              <a:defRPr b="0" i="0" sz="2000" u="none" cap="none" strike="noStrike">
                <a:solidFill>
                  <a:schemeClr val="lt1"/>
                </a:solidFill>
                <a:latin typeface="Calibri"/>
                <a:ea typeface="Calibri"/>
                <a:cs typeface="Calibri"/>
                <a:sym typeface="Calibri"/>
              </a:defRPr>
            </a:lvl9pPr>
          </a:lstStyle>
          <a:p/>
        </p:txBody>
      </p:sp>
      <p:sp>
        <p:nvSpPr>
          <p:cNvPr id="16" name="Google Shape;16;p1"/>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9pPr>
          </a:lstStyle>
          <a:p/>
        </p:txBody>
      </p:sp>
      <p:sp>
        <p:nvSpPr>
          <p:cNvPr id="17" name="Google Shape;17;p1"/>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9pPr>
          </a:lstStyle>
          <a:p/>
        </p:txBody>
      </p:sp>
      <p:sp>
        <p:nvSpPr>
          <p:cNvPr id="18" name="Google Shape;18;p1"/>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data.cityofchicago.org/api/views/ijzp-q8t2/rows.csv?accessType=DOWNLOAD"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3"/>
          <p:cNvSpPr txBox="1"/>
          <p:nvPr>
            <p:ph type="ctrTitle"/>
          </p:nvPr>
        </p:nvSpPr>
        <p:spPr>
          <a:xfrm>
            <a:off x="1625175" y="1809749"/>
            <a:ext cx="8735325" cy="2000251"/>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lt1"/>
              </a:buClr>
              <a:buSzPts val="4860"/>
              <a:buFont typeface="Calibri"/>
              <a:buNone/>
            </a:pPr>
            <a:r>
              <a:rPr lang="en-US" sz="4860"/>
              <a:t>Visualizing Crime Statistics using Beeline CLI, HCatalog, and Pig </a:t>
            </a:r>
            <a:endParaRPr/>
          </a:p>
        </p:txBody>
      </p:sp>
      <p:sp>
        <p:nvSpPr>
          <p:cNvPr id="105" name="Google Shape;105;p13"/>
          <p:cNvSpPr txBox="1"/>
          <p:nvPr>
            <p:ph idx="1" type="subTitle"/>
          </p:nvPr>
        </p:nvSpPr>
        <p:spPr>
          <a:xfrm>
            <a:off x="1625175" y="3810000"/>
            <a:ext cx="8735325" cy="1752600"/>
          </a:xfrm>
          <a:prstGeom prst="rect">
            <a:avLst/>
          </a:prstGeom>
          <a:noFill/>
          <a:ln>
            <a:noFill/>
          </a:ln>
        </p:spPr>
        <p:txBody>
          <a:bodyPr anchorCtr="0" anchor="t" bIns="60925" lIns="121875" spcFirstLastPara="1" rIns="121875" wrap="square" tIns="60925">
            <a:noAutofit/>
          </a:bodyPr>
          <a:lstStyle/>
          <a:p>
            <a:pPr indent="0" lvl="0" marL="0" rtl="0" algn="l">
              <a:lnSpc>
                <a:spcPct val="90000"/>
              </a:lnSpc>
              <a:spcBef>
                <a:spcPts val="0"/>
              </a:spcBef>
              <a:spcAft>
                <a:spcPts val="0"/>
              </a:spcAft>
              <a:buSzPts val="2800"/>
              <a:buNone/>
            </a:pPr>
            <a:r>
              <a:rPr lang="en-US"/>
              <a:t>BY: MEGAN ESCOBAR</a:t>
            </a:r>
            <a:endParaRPr/>
          </a:p>
          <a:p>
            <a:pPr indent="0" lvl="0" marL="0" rtl="0" algn="l">
              <a:lnSpc>
                <a:spcPct val="90000"/>
              </a:lnSpc>
              <a:spcBef>
                <a:spcPts val="0"/>
              </a:spcBef>
              <a:spcAft>
                <a:spcPts val="0"/>
              </a:spcAft>
              <a:buSzPts val="2800"/>
              <a:buNone/>
            </a:pPr>
            <a:r>
              <a:rPr lang="en-US"/>
              <a:t>      ALEXANDER BUGARIN</a:t>
            </a:r>
            <a:endParaRPr/>
          </a:p>
          <a:p>
            <a:pPr indent="0" lvl="0" marL="0" rtl="0" algn="l">
              <a:lnSpc>
                <a:spcPct val="90000"/>
              </a:lnSpc>
              <a:spcBef>
                <a:spcPts val="0"/>
              </a:spcBef>
              <a:spcAft>
                <a:spcPts val="0"/>
              </a:spcAft>
              <a:buSzPts val="2800"/>
              <a:buNone/>
            </a:pPr>
            <a:r>
              <a:rPr lang="en-US"/>
              <a:t>      DAVID HA</a:t>
            </a:r>
            <a:endParaRPr/>
          </a:p>
          <a:p>
            <a:pPr indent="0" lvl="0" marL="0" rtl="0" algn="l">
              <a:lnSpc>
                <a:spcPct val="90000"/>
              </a:lnSpc>
              <a:spcBef>
                <a:spcPts val="0"/>
              </a:spcBef>
              <a:spcAft>
                <a:spcPts val="0"/>
              </a:spcAft>
              <a:buSzPts val="2800"/>
              <a:buNone/>
            </a:pPr>
            <a:r>
              <a:rPr lang="en-US"/>
              <a:t>      ALEJANDRO CANO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2"/>
          <p:cNvSpPr txBox="1"/>
          <p:nvPr>
            <p:ph idx="1" type="body"/>
          </p:nvPr>
        </p:nvSpPr>
        <p:spPr>
          <a:xfrm>
            <a:off x="1241358" y="1701798"/>
            <a:ext cx="9577453" cy="4013202"/>
          </a:xfrm>
          <a:prstGeom prst="rect">
            <a:avLst/>
          </a:prstGeom>
          <a:noFill/>
          <a:ln>
            <a:noFill/>
          </a:ln>
        </p:spPr>
        <p:txBody>
          <a:bodyPr anchorCtr="0" anchor="t" bIns="60925" lIns="121875" spcFirstLastPara="1" rIns="121875" wrap="square" tIns="60925">
            <a:noAutofit/>
          </a:bodyPr>
          <a:lstStyle/>
          <a:p>
            <a:pPr indent="-304747" lvl="0" marL="304747" rtl="0" algn="l">
              <a:lnSpc>
                <a:spcPct val="90000"/>
              </a:lnSpc>
              <a:spcBef>
                <a:spcPts val="0"/>
              </a:spcBef>
              <a:spcAft>
                <a:spcPts val="0"/>
              </a:spcAft>
              <a:buSzPts val="2800"/>
              <a:buChar char="•"/>
            </a:pPr>
            <a:r>
              <a:rPr lang="en-US"/>
              <a:t>Access the Beeline CLI environment</a:t>
            </a:r>
            <a:endParaRPr/>
          </a:p>
          <a:p>
            <a:pPr indent="-304747" lvl="0" marL="304747" rtl="0" algn="l">
              <a:lnSpc>
                <a:spcPct val="90000"/>
              </a:lnSpc>
              <a:spcBef>
                <a:spcPts val="1600"/>
              </a:spcBef>
              <a:spcAft>
                <a:spcPts val="0"/>
              </a:spcAft>
              <a:buSzPts val="2800"/>
              <a:buChar char="•"/>
            </a:pPr>
            <a:r>
              <a:rPr lang="en-US" sz="2800"/>
              <a:t>Create a table to contain the data</a:t>
            </a:r>
            <a:endParaRPr/>
          </a:p>
          <a:p>
            <a:pPr indent="-304747" lvl="0" marL="304747" rtl="0" algn="l">
              <a:lnSpc>
                <a:spcPct val="90000"/>
              </a:lnSpc>
              <a:spcBef>
                <a:spcPts val="1600"/>
              </a:spcBef>
              <a:spcAft>
                <a:spcPts val="0"/>
              </a:spcAft>
              <a:buSzPts val="2800"/>
              <a:buChar char="•"/>
            </a:pPr>
            <a:r>
              <a:rPr lang="en-US"/>
              <a:t>CREATE EXTERNAL TABLE IF NOT EXISTS crimes(ID STRING, …)</a:t>
            </a:r>
            <a:endParaRPr/>
          </a:p>
          <a:p>
            <a:pPr indent="0" lvl="0" marL="0" rtl="0" algn="l">
              <a:lnSpc>
                <a:spcPct val="90000"/>
              </a:lnSpc>
              <a:spcBef>
                <a:spcPts val="1600"/>
              </a:spcBef>
              <a:spcAft>
                <a:spcPts val="0"/>
              </a:spcAft>
              <a:buSzPts val="2800"/>
              <a:buNone/>
            </a:pPr>
            <a:r>
              <a:rPr lang="en-US"/>
              <a:t>    ROW FORMAT DELIMITED FIELDS TERMINATED BY ',' </a:t>
            </a:r>
            <a:endParaRPr/>
          </a:p>
          <a:p>
            <a:pPr indent="0" lvl="0" marL="0" rtl="0" algn="l">
              <a:lnSpc>
                <a:spcPct val="90000"/>
              </a:lnSpc>
              <a:spcBef>
                <a:spcPts val="1600"/>
              </a:spcBef>
              <a:spcAft>
                <a:spcPts val="0"/>
              </a:spcAft>
              <a:buSzPts val="2800"/>
              <a:buNone/>
            </a:pPr>
            <a:r>
              <a:rPr lang="en-US"/>
              <a:t>    LOCATION '/user/mescob33/chicago_crime' TBLPROPERTIES</a:t>
            </a:r>
            <a:endParaRPr/>
          </a:p>
          <a:p>
            <a:pPr indent="0" lvl="0" marL="0" rtl="0" algn="l">
              <a:lnSpc>
                <a:spcPct val="90000"/>
              </a:lnSpc>
              <a:spcBef>
                <a:spcPts val="1600"/>
              </a:spcBef>
              <a:spcAft>
                <a:spcPts val="0"/>
              </a:spcAft>
              <a:buSzPts val="2800"/>
              <a:buNone/>
            </a:pPr>
            <a:r>
              <a:rPr lang="en-US"/>
              <a:t>    ('skip.header.line.count'='2');</a:t>
            </a:r>
            <a:endParaRPr/>
          </a:p>
          <a:p>
            <a:pPr indent="-126947" lvl="0" marL="304747" rtl="0" algn="l">
              <a:lnSpc>
                <a:spcPct val="90000"/>
              </a:lnSpc>
              <a:spcBef>
                <a:spcPts val="1600"/>
              </a:spcBef>
              <a:spcAft>
                <a:spcPts val="0"/>
              </a:spcAft>
              <a:buSzPts val="2800"/>
              <a:buNone/>
            </a:pPr>
            <a:r>
              <a:t/>
            </a:r>
            <a:endParaRPr sz="2800"/>
          </a:p>
        </p:txBody>
      </p:sp>
      <p:sp>
        <p:nvSpPr>
          <p:cNvPr id="210" name="Google Shape;210;p22"/>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Beeline CLI</a:t>
            </a:r>
            <a:endParaRPr sz="4000" u="sng">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0000"/>
            </a:gs>
            <a:gs pos="85000">
              <a:srgbClr val="0D172F"/>
            </a:gs>
            <a:gs pos="100000">
              <a:srgbClr val="122041"/>
            </a:gs>
          </a:gsLst>
          <a:lin ang="3600000" scaled="0"/>
        </a:gradFill>
      </p:bgPr>
    </p:bg>
    <p:spTree>
      <p:nvGrpSpPr>
        <p:cNvPr id="215" name="Shape 215"/>
        <p:cNvGrpSpPr/>
        <p:nvPr/>
      </p:nvGrpSpPr>
      <p:grpSpPr>
        <a:xfrm>
          <a:off x="0" y="0"/>
          <a:ext cx="0" cy="0"/>
          <a:chOff x="0" y="0"/>
          <a:chExt cx="0" cy="0"/>
        </a:xfrm>
      </p:grpSpPr>
      <p:sp>
        <p:nvSpPr>
          <p:cNvPr id="216" name="Google Shape;216;p23"/>
          <p:cNvSpPr txBox="1"/>
          <p:nvPr>
            <p:ph idx="1" type="body"/>
          </p:nvPr>
        </p:nvSpPr>
        <p:spPr>
          <a:xfrm>
            <a:off x="1219718" y="1689100"/>
            <a:ext cx="5081654" cy="4013202"/>
          </a:xfrm>
          <a:prstGeom prst="rect">
            <a:avLst/>
          </a:prstGeom>
          <a:noFill/>
          <a:ln>
            <a:noFill/>
          </a:ln>
        </p:spPr>
        <p:txBody>
          <a:bodyPr anchorCtr="0" anchor="t" bIns="60925" lIns="121875" spcFirstLastPara="1" rIns="121875" wrap="square" tIns="60925">
            <a:noAutofit/>
          </a:bodyPr>
          <a:lstStyle/>
          <a:p>
            <a:pPr indent="-304747" lvl="0" marL="304747" rtl="0" algn="l">
              <a:lnSpc>
                <a:spcPct val="100000"/>
              </a:lnSpc>
              <a:spcBef>
                <a:spcPts val="0"/>
              </a:spcBef>
              <a:spcAft>
                <a:spcPts val="0"/>
              </a:spcAft>
              <a:buSzPts val="2800"/>
              <a:buChar char="•"/>
            </a:pPr>
            <a:r>
              <a:rPr lang="en-US"/>
              <a:t>SELECT primary_type, COUNT(primary_type) as total from crimes GROUP BY primary_type ORDER BY total DESC limit 5;</a:t>
            </a:r>
            <a:endParaRPr/>
          </a:p>
          <a:p>
            <a:pPr indent="-304747" lvl="0" marL="304747" rtl="0" algn="l">
              <a:lnSpc>
                <a:spcPct val="100000"/>
              </a:lnSpc>
              <a:spcBef>
                <a:spcPts val="0"/>
              </a:spcBef>
              <a:spcAft>
                <a:spcPts val="0"/>
              </a:spcAft>
              <a:buSzPts val="2800"/>
              <a:buChar char="•"/>
            </a:pPr>
            <a:r>
              <a:rPr lang="en-US"/>
              <a:t>SELECT primary_type, description, COUNT(description) as total from crimes GROUP BY primary_type, description ORDER BY total DESC limit 10;</a:t>
            </a:r>
            <a:endParaRPr sz="2800"/>
          </a:p>
        </p:txBody>
      </p:sp>
      <p:pic>
        <p:nvPicPr>
          <p:cNvPr id="217" name="Google Shape;217;p23"/>
          <p:cNvPicPr preferRelativeResize="0"/>
          <p:nvPr/>
        </p:nvPicPr>
        <p:blipFill rotWithShape="1">
          <a:blip r:embed="rId3">
            <a:alphaModFix/>
          </a:blip>
          <a:srcRect b="0" l="0" r="0" t="0"/>
          <a:stretch/>
        </p:blipFill>
        <p:spPr>
          <a:xfrm>
            <a:off x="6830047" y="1447801"/>
            <a:ext cx="4267200" cy="2057400"/>
          </a:xfrm>
          <a:prstGeom prst="rect">
            <a:avLst/>
          </a:prstGeom>
          <a:noFill/>
          <a:ln>
            <a:noFill/>
          </a:ln>
        </p:spPr>
      </p:pic>
      <p:pic>
        <p:nvPicPr>
          <p:cNvPr id="218" name="Google Shape;218;p23"/>
          <p:cNvPicPr preferRelativeResize="0"/>
          <p:nvPr/>
        </p:nvPicPr>
        <p:blipFill rotWithShape="1">
          <a:blip r:embed="rId4">
            <a:alphaModFix/>
          </a:blip>
          <a:srcRect b="0" l="0" r="0" t="0"/>
          <a:stretch/>
        </p:blipFill>
        <p:spPr>
          <a:xfrm>
            <a:off x="6301372" y="3886200"/>
            <a:ext cx="5943600" cy="2124710"/>
          </a:xfrm>
          <a:prstGeom prst="rect">
            <a:avLst/>
          </a:prstGeom>
          <a:noFill/>
          <a:ln>
            <a:noFill/>
          </a:ln>
        </p:spPr>
      </p:pic>
      <p:sp>
        <p:nvSpPr>
          <p:cNvPr id="219" name="Google Shape;219;p23"/>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Query Results</a:t>
            </a:r>
            <a:endParaRPr sz="4000" u="sng">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4"/>
          <p:cNvSpPr txBox="1"/>
          <p:nvPr>
            <p:ph idx="1" type="body"/>
          </p:nvPr>
        </p:nvSpPr>
        <p:spPr>
          <a:xfrm>
            <a:off x="1237348" y="1701798"/>
            <a:ext cx="5081654" cy="4013202"/>
          </a:xfrm>
          <a:prstGeom prst="rect">
            <a:avLst/>
          </a:prstGeom>
          <a:noFill/>
          <a:ln>
            <a:noFill/>
          </a:ln>
        </p:spPr>
        <p:txBody>
          <a:bodyPr anchorCtr="0" anchor="t" bIns="60925" lIns="121875" spcFirstLastPara="1" rIns="121875" wrap="square" tIns="60925">
            <a:noAutofit/>
          </a:bodyPr>
          <a:lstStyle/>
          <a:p>
            <a:pPr indent="-304747" lvl="0" marL="304747" rtl="0" algn="l">
              <a:lnSpc>
                <a:spcPct val="100000"/>
              </a:lnSpc>
              <a:spcBef>
                <a:spcPts val="0"/>
              </a:spcBef>
              <a:spcAft>
                <a:spcPts val="0"/>
              </a:spcAft>
              <a:buSzPts val="2800"/>
              <a:buChar char="•"/>
            </a:pPr>
            <a:r>
              <a:rPr lang="en-US"/>
              <a:t>SELECT block, COUNT(block) as total from crimes GROUP BY block ORDER BY total DESC limit 10;</a:t>
            </a:r>
            <a:endParaRPr/>
          </a:p>
          <a:p>
            <a:pPr indent="-304747" lvl="0" marL="304747" rtl="0" algn="l">
              <a:lnSpc>
                <a:spcPct val="100000"/>
              </a:lnSpc>
              <a:spcBef>
                <a:spcPts val="0"/>
              </a:spcBef>
              <a:spcAft>
                <a:spcPts val="0"/>
              </a:spcAft>
              <a:buSzPts val="2800"/>
              <a:buChar char="•"/>
            </a:pPr>
            <a:r>
              <a:rPr lang="en-US"/>
              <a:t>SELECT primary_type, COUNT (primary_type) AS total, description from crimes WHERE block == '100XX W OHARE ST' GROUP BY primary_type, description ORDER BY total DESC limit 10;</a:t>
            </a:r>
            <a:endParaRPr sz="2800"/>
          </a:p>
        </p:txBody>
      </p:sp>
      <p:pic>
        <p:nvPicPr>
          <p:cNvPr id="226" name="Google Shape;226;p24"/>
          <p:cNvPicPr preferRelativeResize="0"/>
          <p:nvPr/>
        </p:nvPicPr>
        <p:blipFill rotWithShape="1">
          <a:blip r:embed="rId3">
            <a:alphaModFix/>
          </a:blip>
          <a:srcRect b="0" l="0" r="0" t="0"/>
          <a:stretch/>
        </p:blipFill>
        <p:spPr>
          <a:xfrm>
            <a:off x="6319002" y="1498600"/>
            <a:ext cx="4728410" cy="2235200"/>
          </a:xfrm>
          <a:prstGeom prst="rect">
            <a:avLst/>
          </a:prstGeom>
          <a:noFill/>
          <a:ln>
            <a:noFill/>
          </a:ln>
        </p:spPr>
      </p:pic>
      <p:pic>
        <p:nvPicPr>
          <p:cNvPr id="227" name="Google Shape;227;p24"/>
          <p:cNvPicPr preferRelativeResize="0"/>
          <p:nvPr/>
        </p:nvPicPr>
        <p:blipFill rotWithShape="1">
          <a:blip r:embed="rId4">
            <a:alphaModFix/>
          </a:blip>
          <a:srcRect b="0" l="0" r="0" t="0"/>
          <a:stretch/>
        </p:blipFill>
        <p:spPr>
          <a:xfrm>
            <a:off x="6245225" y="3962400"/>
            <a:ext cx="5943600" cy="2312035"/>
          </a:xfrm>
          <a:prstGeom prst="rect">
            <a:avLst/>
          </a:prstGeom>
          <a:noFill/>
          <a:ln>
            <a:noFill/>
          </a:ln>
        </p:spPr>
      </p:pic>
      <p:sp>
        <p:nvSpPr>
          <p:cNvPr id="228" name="Google Shape;228;p24"/>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Query Results</a:t>
            </a:r>
            <a:endParaRPr sz="4000" u="sng">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5"/>
          <p:cNvSpPr txBox="1"/>
          <p:nvPr>
            <p:ph idx="1" type="body"/>
          </p:nvPr>
        </p:nvSpPr>
        <p:spPr>
          <a:xfrm>
            <a:off x="1241358" y="1701798"/>
            <a:ext cx="5081654" cy="4013202"/>
          </a:xfrm>
          <a:prstGeom prst="rect">
            <a:avLst/>
          </a:prstGeom>
          <a:noFill/>
          <a:ln>
            <a:noFill/>
          </a:ln>
        </p:spPr>
        <p:txBody>
          <a:bodyPr anchorCtr="0" anchor="t" bIns="60925" lIns="121875" spcFirstLastPara="1" rIns="121875" wrap="square" tIns="60925">
            <a:noAutofit/>
          </a:bodyPr>
          <a:lstStyle/>
          <a:p>
            <a:pPr indent="-304747" lvl="0" marL="304747" rtl="0" algn="l">
              <a:lnSpc>
                <a:spcPct val="100000"/>
              </a:lnSpc>
              <a:spcBef>
                <a:spcPts val="0"/>
              </a:spcBef>
              <a:spcAft>
                <a:spcPts val="0"/>
              </a:spcAft>
              <a:buSzPts val="2800"/>
              <a:buChar char="•"/>
            </a:pPr>
            <a:r>
              <a:rPr lang="en-US"/>
              <a:t>SELECT arrest, COUNT(arrest) as (arrest_count) from crimes GROUP BY arrest;</a:t>
            </a:r>
            <a:endParaRPr/>
          </a:p>
          <a:p>
            <a:pPr indent="-304747" lvl="0" marL="304747" rtl="0" algn="l">
              <a:lnSpc>
                <a:spcPct val="100000"/>
              </a:lnSpc>
              <a:spcBef>
                <a:spcPts val="0"/>
              </a:spcBef>
              <a:spcAft>
                <a:spcPts val="0"/>
              </a:spcAft>
              <a:buSzPts val="2800"/>
              <a:buChar char="•"/>
            </a:pPr>
            <a:r>
              <a:rPr lang="en-US"/>
              <a:t>SELECT location_description, COUNT(location_description) as Location_Description_Count from crimes GROUP BY location_description ORDER BY location_description_count DESC limit 10;</a:t>
            </a:r>
            <a:endParaRPr/>
          </a:p>
        </p:txBody>
      </p:sp>
      <p:pic>
        <p:nvPicPr>
          <p:cNvPr id="235" name="Google Shape;235;p25"/>
          <p:cNvPicPr preferRelativeResize="0"/>
          <p:nvPr/>
        </p:nvPicPr>
        <p:blipFill rotWithShape="1">
          <a:blip r:embed="rId3">
            <a:alphaModFix/>
          </a:blip>
          <a:srcRect b="0" l="0" r="0" t="0"/>
          <a:stretch/>
        </p:blipFill>
        <p:spPr>
          <a:xfrm>
            <a:off x="6245224" y="1498599"/>
            <a:ext cx="3506787" cy="1701167"/>
          </a:xfrm>
          <a:prstGeom prst="rect">
            <a:avLst/>
          </a:prstGeom>
          <a:noFill/>
          <a:ln>
            <a:noFill/>
          </a:ln>
        </p:spPr>
      </p:pic>
      <p:pic>
        <p:nvPicPr>
          <p:cNvPr id="236" name="Google Shape;236;p25"/>
          <p:cNvPicPr preferRelativeResize="0"/>
          <p:nvPr/>
        </p:nvPicPr>
        <p:blipFill rotWithShape="1">
          <a:blip r:embed="rId4">
            <a:alphaModFix/>
          </a:blip>
          <a:srcRect b="0" l="0" r="0" t="0"/>
          <a:stretch/>
        </p:blipFill>
        <p:spPr>
          <a:xfrm>
            <a:off x="6245224" y="3654427"/>
            <a:ext cx="5716588" cy="2441573"/>
          </a:xfrm>
          <a:prstGeom prst="rect">
            <a:avLst/>
          </a:prstGeom>
          <a:noFill/>
          <a:ln>
            <a:noFill/>
          </a:ln>
        </p:spPr>
      </p:pic>
      <p:sp>
        <p:nvSpPr>
          <p:cNvPr id="237" name="Google Shape;237;p25"/>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Query Results</a:t>
            </a:r>
            <a:endParaRPr sz="4000" u="sng">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0000"/>
            </a:gs>
            <a:gs pos="85000">
              <a:srgbClr val="0D172F"/>
            </a:gs>
            <a:gs pos="100000">
              <a:srgbClr val="122041"/>
            </a:gs>
          </a:gsLst>
          <a:lin ang="3600000" scaled="0"/>
        </a:gradFill>
      </p:bgPr>
    </p:bg>
    <p:spTree>
      <p:nvGrpSpPr>
        <p:cNvPr id="242" name="Shape 242"/>
        <p:cNvGrpSpPr/>
        <p:nvPr/>
      </p:nvGrpSpPr>
      <p:grpSpPr>
        <a:xfrm>
          <a:off x="0" y="0"/>
          <a:ext cx="0" cy="0"/>
          <a:chOff x="0" y="0"/>
          <a:chExt cx="0" cy="0"/>
        </a:xfrm>
      </p:grpSpPr>
      <p:sp>
        <p:nvSpPr>
          <p:cNvPr id="243" name="Google Shape;243;p26"/>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Battery Table</a:t>
            </a:r>
            <a:endParaRPr sz="4000" u="sng">
              <a:solidFill>
                <a:schemeClr val="accent1"/>
              </a:solidFill>
            </a:endParaRPr>
          </a:p>
        </p:txBody>
      </p:sp>
      <p:sp>
        <p:nvSpPr>
          <p:cNvPr id="244" name="Google Shape;244;p26"/>
          <p:cNvSpPr txBox="1"/>
          <p:nvPr>
            <p:ph idx="1" type="body"/>
          </p:nvPr>
        </p:nvSpPr>
        <p:spPr>
          <a:xfrm>
            <a:off x="1241358" y="1701798"/>
            <a:ext cx="9577453" cy="4013202"/>
          </a:xfrm>
          <a:prstGeom prst="rect">
            <a:avLst/>
          </a:prstGeom>
          <a:noFill/>
          <a:ln>
            <a:noFill/>
          </a:ln>
        </p:spPr>
        <p:txBody>
          <a:bodyPr anchorCtr="0" anchor="t" bIns="60925" lIns="121875" spcFirstLastPara="1" rIns="121875" wrap="square" tIns="60925">
            <a:noAutofit/>
          </a:bodyPr>
          <a:lstStyle/>
          <a:p>
            <a:pPr indent="-304747" lvl="0" marL="304747" rtl="0" algn="l">
              <a:lnSpc>
                <a:spcPct val="90000"/>
              </a:lnSpc>
              <a:spcBef>
                <a:spcPts val="0"/>
              </a:spcBef>
              <a:spcAft>
                <a:spcPts val="0"/>
              </a:spcAft>
              <a:buSzPts val="2800"/>
              <a:buChar char="•"/>
            </a:pPr>
            <a:r>
              <a:rPr lang="en-US"/>
              <a:t>To focus on the primary_type “BATTERY,” create a table from the base table crimes.</a:t>
            </a:r>
            <a:endParaRPr/>
          </a:p>
          <a:p>
            <a:pPr indent="-304747" lvl="0" marL="304747" rtl="0" algn="l">
              <a:lnSpc>
                <a:spcPct val="90000"/>
              </a:lnSpc>
              <a:spcBef>
                <a:spcPts val="1600"/>
              </a:spcBef>
              <a:spcAft>
                <a:spcPts val="0"/>
              </a:spcAft>
              <a:buSzPts val="2800"/>
              <a:buChar char="•"/>
            </a:pPr>
            <a:r>
              <a:rPr lang="en-US"/>
              <a:t>CREATE TABLE IF NOT EXISTS battery_occurence ROW FORMAT DELIMITED FIELDS TERMINATED BY ',' AS select * from crimes where primary_type = 'BATTERY'; </a:t>
            </a:r>
            <a:endParaRPr/>
          </a:p>
          <a:p>
            <a:pPr indent="-304747" lvl="0" marL="304747" rtl="0" algn="l">
              <a:lnSpc>
                <a:spcPct val="90000"/>
              </a:lnSpc>
              <a:spcBef>
                <a:spcPts val="1600"/>
              </a:spcBef>
              <a:spcAft>
                <a:spcPts val="0"/>
              </a:spcAft>
              <a:buSzPts val="2800"/>
              <a:buChar char="•"/>
            </a:pPr>
            <a:r>
              <a:rPr lang="en-US"/>
              <a:t>The descriptions can range from simple, to domestic battery simple, to several variations of aggravated battery using different weapons. We want to further categorize these as mild if the description is simple, moderate if it is domestic battery simple, and severe if it is anything else.</a:t>
            </a:r>
            <a:endParaRPr/>
          </a:p>
          <a:p>
            <a:pPr indent="0" lvl="0" marL="0" rtl="0" algn="l">
              <a:lnSpc>
                <a:spcPct val="90000"/>
              </a:lnSpc>
              <a:spcBef>
                <a:spcPts val="1600"/>
              </a:spcBef>
              <a:spcAft>
                <a:spcPts val="0"/>
              </a:spcAft>
              <a:buSzPts val="2800"/>
              <a:buNone/>
            </a:pPr>
            <a:r>
              <a:t/>
            </a:r>
            <a:endParaRPr sz="2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27"/>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Severity Table</a:t>
            </a:r>
            <a:endParaRPr sz="4000" u="sng">
              <a:solidFill>
                <a:schemeClr val="accent1"/>
              </a:solidFill>
            </a:endParaRPr>
          </a:p>
        </p:txBody>
      </p:sp>
      <p:sp>
        <p:nvSpPr>
          <p:cNvPr id="251" name="Google Shape;251;p27"/>
          <p:cNvSpPr txBox="1"/>
          <p:nvPr>
            <p:ph idx="1" type="body"/>
          </p:nvPr>
        </p:nvSpPr>
        <p:spPr>
          <a:xfrm>
            <a:off x="1241358" y="1701798"/>
            <a:ext cx="10720454" cy="4013202"/>
          </a:xfrm>
          <a:prstGeom prst="rect">
            <a:avLst/>
          </a:prstGeom>
          <a:noFill/>
          <a:ln>
            <a:noFill/>
          </a:ln>
        </p:spPr>
        <p:txBody>
          <a:bodyPr anchorCtr="0" anchor="t" bIns="60925" lIns="121875" spcFirstLastPara="1" rIns="121875" wrap="square" tIns="60925">
            <a:noAutofit/>
          </a:bodyPr>
          <a:lstStyle/>
          <a:p>
            <a:pPr indent="-304747" lvl="0" marL="304747" rtl="0" algn="l">
              <a:lnSpc>
                <a:spcPct val="100000"/>
              </a:lnSpc>
              <a:spcBef>
                <a:spcPts val="0"/>
              </a:spcBef>
              <a:spcAft>
                <a:spcPts val="0"/>
              </a:spcAft>
              <a:buSzPts val="2800"/>
              <a:buChar char="•"/>
            </a:pPr>
            <a:r>
              <a:rPr lang="en-US"/>
              <a:t>DROP TABLE IF EXISTS severity;</a:t>
            </a:r>
            <a:endParaRPr/>
          </a:p>
          <a:p>
            <a:pPr indent="0" lvl="0" marL="0" rtl="0" algn="l">
              <a:lnSpc>
                <a:spcPct val="100000"/>
              </a:lnSpc>
              <a:spcBef>
                <a:spcPts val="0"/>
              </a:spcBef>
              <a:spcAft>
                <a:spcPts val="0"/>
              </a:spcAft>
              <a:buSzPts val="2800"/>
              <a:buNone/>
            </a:pPr>
            <a:r>
              <a:rPr lang="en-US"/>
              <a:t>--create the severity table by selecting from the battery_occurence table</a:t>
            </a:r>
            <a:endParaRPr/>
          </a:p>
          <a:p>
            <a:pPr indent="0" lvl="0" marL="0" rtl="0" algn="l">
              <a:lnSpc>
                <a:spcPct val="100000"/>
              </a:lnSpc>
              <a:spcBef>
                <a:spcPts val="0"/>
              </a:spcBef>
              <a:spcAft>
                <a:spcPts val="0"/>
              </a:spcAft>
              <a:buSzPts val="2800"/>
              <a:buNone/>
            </a:pPr>
            <a:r>
              <a:rPr lang="en-US"/>
              <a:t>CREATE TABLE severity</a:t>
            </a:r>
            <a:endParaRPr/>
          </a:p>
          <a:p>
            <a:pPr indent="0" lvl="0" marL="0" rtl="0" algn="l">
              <a:lnSpc>
                <a:spcPct val="100000"/>
              </a:lnSpc>
              <a:spcBef>
                <a:spcPts val="0"/>
              </a:spcBef>
              <a:spcAft>
                <a:spcPts val="0"/>
              </a:spcAft>
              <a:buSzPts val="2800"/>
              <a:buNone/>
            </a:pPr>
            <a:r>
              <a:rPr lang="en-US"/>
              <a:t>ROW FORMAT DELIMITED FIELDS TERMINATED BY ','</a:t>
            </a:r>
            <a:endParaRPr/>
          </a:p>
          <a:p>
            <a:pPr indent="0" lvl="0" marL="0" rtl="0" algn="l">
              <a:lnSpc>
                <a:spcPct val="100000"/>
              </a:lnSpc>
              <a:spcBef>
                <a:spcPts val="0"/>
              </a:spcBef>
              <a:spcAft>
                <a:spcPts val="0"/>
              </a:spcAft>
              <a:buSzPts val="2800"/>
              <a:buNone/>
            </a:pPr>
            <a:r>
              <a:rPr lang="en-US"/>
              <a:t>STORED AS TEXTFILE LOCATION '/user/mescob33/chicago_crime/severity_table'</a:t>
            </a:r>
            <a:endParaRPr/>
          </a:p>
          <a:p>
            <a:pPr indent="0" lvl="0" marL="0" rtl="0" algn="l">
              <a:lnSpc>
                <a:spcPct val="100000"/>
              </a:lnSpc>
              <a:spcBef>
                <a:spcPts val="0"/>
              </a:spcBef>
              <a:spcAft>
                <a:spcPts val="0"/>
              </a:spcAft>
              <a:buSzPts val="2800"/>
              <a:buNone/>
            </a:pPr>
            <a:r>
              <a:rPr lang="en-US"/>
              <a:t>AS SELECT *, IF((description) == 'SIMPLE', 'Mild', IF((description) == 'DOMESTIC BATTERY SIMPLE', 'Moderate', 'Severe')) AS crime_severity</a:t>
            </a:r>
            <a:endParaRPr/>
          </a:p>
          <a:p>
            <a:pPr indent="0" lvl="0" marL="0" rtl="0" algn="l">
              <a:lnSpc>
                <a:spcPct val="100000"/>
              </a:lnSpc>
              <a:spcBef>
                <a:spcPts val="0"/>
              </a:spcBef>
              <a:spcAft>
                <a:spcPts val="0"/>
              </a:spcAft>
              <a:buSzPts val="2800"/>
              <a:buNone/>
            </a:pPr>
            <a:r>
              <a:rPr lang="en-US"/>
              <a:t>FROM battery_occurence;</a:t>
            </a:r>
            <a:endParaRPr/>
          </a:p>
          <a:p>
            <a:pPr indent="-126947" lvl="0" marL="304747" rtl="0" algn="l">
              <a:lnSpc>
                <a:spcPct val="100000"/>
              </a:lnSpc>
              <a:spcBef>
                <a:spcPts val="0"/>
              </a:spcBef>
              <a:spcAft>
                <a:spcPts val="0"/>
              </a:spcAft>
              <a:buSzPts val="2800"/>
              <a:buNone/>
            </a:pPr>
            <a:r>
              <a:t/>
            </a:r>
            <a:endParaRPr sz="2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8"/>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Downloading the Data</a:t>
            </a:r>
            <a:endParaRPr sz="4000" u="sng">
              <a:solidFill>
                <a:schemeClr val="accent1"/>
              </a:solidFill>
            </a:endParaRPr>
          </a:p>
        </p:txBody>
      </p:sp>
      <p:sp>
        <p:nvSpPr>
          <p:cNvPr id="258" name="Google Shape;258;p28"/>
          <p:cNvSpPr txBox="1"/>
          <p:nvPr>
            <p:ph idx="1" type="body"/>
          </p:nvPr>
        </p:nvSpPr>
        <p:spPr>
          <a:xfrm>
            <a:off x="1241358" y="1701798"/>
            <a:ext cx="10947467" cy="4013202"/>
          </a:xfrm>
          <a:prstGeom prst="rect">
            <a:avLst/>
          </a:prstGeom>
          <a:noFill/>
          <a:ln>
            <a:noFill/>
          </a:ln>
        </p:spPr>
        <p:txBody>
          <a:bodyPr anchorCtr="0" anchor="t" bIns="60925" lIns="121875" spcFirstLastPara="1" rIns="121875" wrap="square" tIns="60925">
            <a:noAutofit/>
          </a:bodyPr>
          <a:lstStyle/>
          <a:p>
            <a:pPr indent="-304747" lvl="0" marL="304747" rtl="0" algn="l">
              <a:lnSpc>
                <a:spcPct val="90000"/>
              </a:lnSpc>
              <a:spcBef>
                <a:spcPts val="0"/>
              </a:spcBef>
              <a:spcAft>
                <a:spcPts val="0"/>
              </a:spcAft>
              <a:buSzPts val="2800"/>
              <a:buChar char="•"/>
            </a:pPr>
            <a:r>
              <a:rPr lang="en-US"/>
              <a:t>You can download one of the files in HDFS under the chicago_crime/severity_table directory</a:t>
            </a:r>
            <a:endParaRPr/>
          </a:p>
          <a:p>
            <a:pPr indent="-126947" lvl="0" marL="304747" rtl="0" algn="l">
              <a:lnSpc>
                <a:spcPct val="90000"/>
              </a:lnSpc>
              <a:spcBef>
                <a:spcPts val="1600"/>
              </a:spcBef>
              <a:spcAft>
                <a:spcPts val="0"/>
              </a:spcAft>
              <a:buSzPts val="2800"/>
              <a:buNone/>
            </a:pPr>
            <a:r>
              <a:t/>
            </a:r>
            <a:endParaRPr sz="2800"/>
          </a:p>
          <a:p>
            <a:pPr indent="-126947" lvl="0" marL="304747" rtl="0" algn="l">
              <a:lnSpc>
                <a:spcPct val="90000"/>
              </a:lnSpc>
              <a:spcBef>
                <a:spcPts val="1600"/>
              </a:spcBef>
              <a:spcAft>
                <a:spcPts val="0"/>
              </a:spcAft>
              <a:buSzPts val="2800"/>
              <a:buNone/>
            </a:pPr>
            <a:r>
              <a:t/>
            </a:r>
            <a:endParaRPr/>
          </a:p>
          <a:p>
            <a:pPr indent="-126947" lvl="0" marL="304747" rtl="0" algn="l">
              <a:lnSpc>
                <a:spcPct val="90000"/>
              </a:lnSpc>
              <a:spcBef>
                <a:spcPts val="1600"/>
              </a:spcBef>
              <a:spcAft>
                <a:spcPts val="0"/>
              </a:spcAft>
              <a:buSzPts val="2800"/>
              <a:buNone/>
            </a:pPr>
            <a:r>
              <a:t/>
            </a:r>
            <a:endParaRPr sz="2800"/>
          </a:p>
          <a:p>
            <a:pPr indent="-126947" lvl="0" marL="304747" rtl="0" algn="l">
              <a:lnSpc>
                <a:spcPct val="90000"/>
              </a:lnSpc>
              <a:spcBef>
                <a:spcPts val="1600"/>
              </a:spcBef>
              <a:spcAft>
                <a:spcPts val="0"/>
              </a:spcAft>
              <a:buSzPts val="2800"/>
              <a:buNone/>
            </a:pPr>
            <a:r>
              <a:t/>
            </a:r>
            <a:endParaRPr/>
          </a:p>
          <a:p>
            <a:pPr indent="-304747" lvl="0" marL="304747" rtl="0" algn="l">
              <a:lnSpc>
                <a:spcPct val="90000"/>
              </a:lnSpc>
              <a:spcBef>
                <a:spcPts val="1600"/>
              </a:spcBef>
              <a:spcAft>
                <a:spcPts val="0"/>
              </a:spcAft>
              <a:buSzPts val="2800"/>
              <a:buChar char="•"/>
            </a:pPr>
            <a:r>
              <a:rPr lang="en-US"/>
              <a:t>hdfs dfs -get /user/mescob33/chicago_crime/severity_table/000001_0</a:t>
            </a:r>
            <a:endParaRPr sz="2800"/>
          </a:p>
        </p:txBody>
      </p:sp>
      <p:pic>
        <p:nvPicPr>
          <p:cNvPr id="259" name="Google Shape;259;p28"/>
          <p:cNvPicPr preferRelativeResize="0"/>
          <p:nvPr/>
        </p:nvPicPr>
        <p:blipFill rotWithShape="1">
          <a:blip r:embed="rId3">
            <a:alphaModFix/>
          </a:blip>
          <a:srcRect b="57141" l="0" r="0" t="0"/>
          <a:stretch/>
        </p:blipFill>
        <p:spPr>
          <a:xfrm>
            <a:off x="1241358" y="2755899"/>
            <a:ext cx="7211244" cy="1905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pic>
        <p:nvPicPr>
          <p:cNvPr id="264" name="Google Shape;264;p29"/>
          <p:cNvPicPr preferRelativeResize="0"/>
          <p:nvPr>
            <p:ph idx="1" type="body"/>
          </p:nvPr>
        </p:nvPicPr>
        <p:blipFill rotWithShape="1">
          <a:blip r:embed="rId3">
            <a:alphaModFix/>
          </a:blip>
          <a:srcRect b="0" l="0" r="0" t="0"/>
          <a:stretch/>
        </p:blipFill>
        <p:spPr>
          <a:xfrm>
            <a:off x="1218883" y="1676400"/>
            <a:ext cx="7400925" cy="942975"/>
          </a:xfrm>
          <a:prstGeom prst="rect">
            <a:avLst/>
          </a:prstGeom>
          <a:noFill/>
          <a:ln>
            <a:noFill/>
          </a:ln>
        </p:spPr>
      </p:pic>
      <p:pic>
        <p:nvPicPr>
          <p:cNvPr id="265" name="Google Shape;265;p29"/>
          <p:cNvPicPr preferRelativeResize="0"/>
          <p:nvPr/>
        </p:nvPicPr>
        <p:blipFill rotWithShape="1">
          <a:blip r:embed="rId4">
            <a:alphaModFix/>
          </a:blip>
          <a:srcRect b="17368" l="344" r="3" t="7352"/>
          <a:stretch/>
        </p:blipFill>
        <p:spPr>
          <a:xfrm>
            <a:off x="1197242" y="2619375"/>
            <a:ext cx="5922010" cy="3546475"/>
          </a:xfrm>
          <a:prstGeom prst="rect">
            <a:avLst/>
          </a:prstGeom>
          <a:noFill/>
          <a:ln>
            <a:noFill/>
          </a:ln>
        </p:spPr>
      </p:pic>
      <p:sp>
        <p:nvSpPr>
          <p:cNvPr id="266" name="Google Shape;266;p29"/>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Downloading a File using PFSTP or SCP</a:t>
            </a:r>
            <a:endParaRPr sz="4000" u="sng">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Google Shape;272;p30"/>
          <p:cNvPicPr preferRelativeResize="0"/>
          <p:nvPr/>
        </p:nvPicPr>
        <p:blipFill rotWithShape="1">
          <a:blip r:embed="rId3">
            <a:alphaModFix/>
          </a:blip>
          <a:srcRect b="0" l="0" r="0" t="0"/>
          <a:stretch/>
        </p:blipFill>
        <p:spPr>
          <a:xfrm>
            <a:off x="1241358" y="1701798"/>
            <a:ext cx="9291274" cy="4521200"/>
          </a:xfrm>
          <a:prstGeom prst="rect">
            <a:avLst/>
          </a:prstGeom>
          <a:noFill/>
          <a:ln>
            <a:noFill/>
          </a:ln>
        </p:spPr>
      </p:pic>
      <p:sp>
        <p:nvSpPr>
          <p:cNvPr id="273" name="Google Shape;273;p30"/>
          <p:cNvSpPr/>
          <p:nvPr/>
        </p:nvSpPr>
        <p:spPr>
          <a:xfrm>
            <a:off x="9850568" y="1981200"/>
            <a:ext cx="788670" cy="761365"/>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7000"/>
              </a:lnSpc>
              <a:spcBef>
                <a:spcPts val="0"/>
              </a:spcBef>
              <a:spcAft>
                <a:spcPts val="0"/>
              </a:spcAft>
              <a:buNone/>
            </a:pPr>
            <a:r>
              <a:rPr b="0" i="0" lang="en-US" sz="1100" u="none" cap="none" strike="noStrike">
                <a:solidFill>
                  <a:schemeClr val="lt1"/>
                </a:solidFill>
                <a:latin typeface="Calibri"/>
                <a:ea typeface="Calibri"/>
                <a:cs typeface="Calibri"/>
                <a:sym typeface="Calibri"/>
              </a:rPr>
              <a:t> </a:t>
            </a:r>
            <a:endParaRPr/>
          </a:p>
        </p:txBody>
      </p:sp>
      <p:sp>
        <p:nvSpPr>
          <p:cNvPr id="274" name="Google Shape;274;p30"/>
          <p:cNvSpPr txBox="1"/>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marR="0" rtl="0" algn="l">
              <a:lnSpc>
                <a:spcPct val="90000"/>
              </a:lnSpc>
              <a:spcBef>
                <a:spcPts val="0"/>
              </a:spcBef>
              <a:spcAft>
                <a:spcPts val="0"/>
              </a:spcAft>
              <a:buClr>
                <a:schemeClr val="accent1"/>
              </a:buClr>
              <a:buSzPts val="4000"/>
              <a:buFont typeface="Calibri"/>
              <a:buNone/>
            </a:pPr>
            <a:r>
              <a:rPr b="0" i="0" lang="en-US" sz="4000" u="sng" cap="none" strike="noStrike">
                <a:solidFill>
                  <a:schemeClr val="accent1"/>
                </a:solidFill>
                <a:latin typeface="Calibri"/>
                <a:ea typeface="Calibri"/>
                <a:cs typeface="Calibri"/>
                <a:sym typeface="Calibri"/>
              </a:rPr>
              <a:t>Excel </a:t>
            </a:r>
            <a:endParaRPr b="0" i="0" sz="4000" u="sng" cap="none" strike="noStrike">
              <a:solidFill>
                <a:schemeClr val="accen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Google Shape;280;p31"/>
          <p:cNvPicPr preferRelativeResize="0"/>
          <p:nvPr/>
        </p:nvPicPr>
        <p:blipFill rotWithShape="1">
          <a:blip r:embed="rId3">
            <a:alphaModFix/>
          </a:blip>
          <a:srcRect b="0" l="0" r="0" t="0"/>
          <a:stretch/>
        </p:blipFill>
        <p:spPr>
          <a:xfrm>
            <a:off x="1218883" y="1676400"/>
            <a:ext cx="8305800" cy="4565650"/>
          </a:xfrm>
          <a:prstGeom prst="rect">
            <a:avLst/>
          </a:prstGeom>
          <a:noFill/>
          <a:ln>
            <a:noFill/>
          </a:ln>
        </p:spPr>
      </p:pic>
      <p:sp>
        <p:nvSpPr>
          <p:cNvPr id="281" name="Google Shape;281;p31"/>
          <p:cNvSpPr/>
          <p:nvPr/>
        </p:nvSpPr>
        <p:spPr>
          <a:xfrm>
            <a:off x="7923212" y="3429000"/>
            <a:ext cx="1447800" cy="685800"/>
          </a:xfrm>
          <a:prstGeom prst="rect">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chemeClr val="lt1"/>
              </a:solidFill>
              <a:latin typeface="Calibri"/>
              <a:ea typeface="Calibri"/>
              <a:cs typeface="Calibri"/>
              <a:sym typeface="Calibri"/>
            </a:endParaRPr>
          </a:p>
        </p:txBody>
      </p:sp>
      <p:sp>
        <p:nvSpPr>
          <p:cNvPr id="282" name="Google Shape;282;p31"/>
          <p:cNvSpPr/>
          <p:nvPr/>
        </p:nvSpPr>
        <p:spPr>
          <a:xfrm>
            <a:off x="7923212" y="4419600"/>
            <a:ext cx="1447800" cy="1295400"/>
          </a:xfrm>
          <a:prstGeom prst="rect">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chemeClr val="lt1"/>
              </a:solidFill>
              <a:latin typeface="Calibri"/>
              <a:ea typeface="Calibri"/>
              <a:cs typeface="Calibri"/>
              <a:sym typeface="Calibri"/>
            </a:endParaRPr>
          </a:p>
        </p:txBody>
      </p:sp>
      <p:sp>
        <p:nvSpPr>
          <p:cNvPr id="283" name="Google Shape;283;p31"/>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Excel</a:t>
            </a:r>
            <a:endParaRPr sz="4000" u="sng">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4"/>
          <p:cNvSpPr txBox="1"/>
          <p:nvPr>
            <p:ph idx="1" type="body"/>
          </p:nvPr>
        </p:nvSpPr>
        <p:spPr>
          <a:xfrm>
            <a:off x="1218883" y="1706880"/>
            <a:ext cx="5078677" cy="4465320"/>
          </a:xfrm>
          <a:prstGeom prst="rect">
            <a:avLst/>
          </a:prstGeom>
          <a:noFill/>
          <a:ln>
            <a:noFill/>
          </a:ln>
        </p:spPr>
        <p:txBody>
          <a:bodyPr anchorCtr="0" anchor="t" bIns="60925" lIns="121875" spcFirstLastPara="1" rIns="121875" wrap="square" tIns="60925">
            <a:noAutofit/>
          </a:bodyPr>
          <a:lstStyle/>
          <a:p>
            <a:pPr indent="-304746" lvl="0" marL="304746" marR="0" rtl="0" algn="l">
              <a:lnSpc>
                <a:spcPct val="150000"/>
              </a:lnSpc>
              <a:spcBef>
                <a:spcPts val="0"/>
              </a:spcBef>
              <a:spcAft>
                <a:spcPts val="0"/>
              </a:spcAft>
              <a:buSzPts val="2800"/>
              <a:buFont typeface="Noto Sans Symbols"/>
              <a:buChar char="❑"/>
            </a:pPr>
            <a:r>
              <a:rPr lang="en-US"/>
              <a:t>Objectives</a:t>
            </a:r>
            <a:endParaRPr/>
          </a:p>
          <a:p>
            <a:pPr indent="-304746" lvl="0" marL="304746" marR="0" rtl="0" algn="l">
              <a:lnSpc>
                <a:spcPct val="150000"/>
              </a:lnSpc>
              <a:spcBef>
                <a:spcPts val="0"/>
              </a:spcBef>
              <a:spcAft>
                <a:spcPts val="0"/>
              </a:spcAft>
              <a:buSzPts val="2800"/>
              <a:buFont typeface="Noto Sans Symbols"/>
              <a:buChar char="❑"/>
            </a:pPr>
            <a:r>
              <a:rPr lang="en-US"/>
              <a:t>Dataset </a:t>
            </a:r>
            <a:endParaRPr/>
          </a:p>
          <a:p>
            <a:pPr indent="-304746" lvl="0" marL="304746" marR="0" rtl="0" algn="l">
              <a:lnSpc>
                <a:spcPct val="150000"/>
              </a:lnSpc>
              <a:spcBef>
                <a:spcPts val="0"/>
              </a:spcBef>
              <a:spcAft>
                <a:spcPts val="0"/>
              </a:spcAft>
              <a:buSzPts val="2800"/>
              <a:buFont typeface="Noto Sans Symbols"/>
              <a:buChar char="❑"/>
            </a:pPr>
            <a:r>
              <a:rPr lang="en-US"/>
              <a:t>Beeline CLI</a:t>
            </a:r>
            <a:endParaRPr/>
          </a:p>
          <a:p>
            <a:pPr indent="-304746" lvl="0" marL="304746" marR="0" rtl="0" algn="l">
              <a:lnSpc>
                <a:spcPct val="150000"/>
              </a:lnSpc>
              <a:spcBef>
                <a:spcPts val="0"/>
              </a:spcBef>
              <a:spcAft>
                <a:spcPts val="0"/>
              </a:spcAft>
              <a:buSzPts val="2800"/>
              <a:buFont typeface="Noto Sans Symbols"/>
              <a:buChar char="❑"/>
            </a:pPr>
            <a:r>
              <a:rPr lang="en-US"/>
              <a:t>Excel</a:t>
            </a:r>
            <a:endParaRPr/>
          </a:p>
          <a:p>
            <a:pPr indent="-304746" lvl="0" marL="304746" marR="0" rtl="0" algn="l">
              <a:lnSpc>
                <a:spcPct val="150000"/>
              </a:lnSpc>
              <a:spcBef>
                <a:spcPts val="0"/>
              </a:spcBef>
              <a:spcAft>
                <a:spcPts val="0"/>
              </a:spcAft>
              <a:buSzPts val="2800"/>
              <a:buFont typeface="Noto Sans Symbols"/>
              <a:buChar char="❑"/>
            </a:pPr>
            <a:r>
              <a:rPr lang="en-US"/>
              <a:t>Pig</a:t>
            </a:r>
            <a:endParaRPr/>
          </a:p>
        </p:txBody>
      </p:sp>
      <p:sp>
        <p:nvSpPr>
          <p:cNvPr id="112" name="Google Shape;112;p14"/>
          <p:cNvSpPr txBox="1"/>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marR="0" rtl="0" algn="l">
              <a:lnSpc>
                <a:spcPct val="90000"/>
              </a:lnSpc>
              <a:spcBef>
                <a:spcPts val="0"/>
              </a:spcBef>
              <a:spcAft>
                <a:spcPts val="0"/>
              </a:spcAft>
              <a:buClr>
                <a:schemeClr val="accent1"/>
              </a:buClr>
              <a:buSzPts val="4000"/>
              <a:buFont typeface="Calibri"/>
              <a:buNone/>
            </a:pPr>
            <a:r>
              <a:rPr b="0" i="0" lang="en-US" sz="4000" u="sng" cap="none" strike="noStrike">
                <a:solidFill>
                  <a:schemeClr val="accent1"/>
                </a:solidFill>
                <a:latin typeface="Calibri"/>
                <a:ea typeface="Calibri"/>
                <a:cs typeface="Calibri"/>
                <a:sym typeface="Calibri"/>
              </a:rPr>
              <a:t>Table of Contents</a:t>
            </a:r>
            <a:endParaRPr b="0" i="0" sz="4000" u="sng" cap="none" strike="noStrike">
              <a:solidFill>
                <a:schemeClr val="accen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Google Shape;289;p32"/>
          <p:cNvPicPr preferRelativeResize="0"/>
          <p:nvPr>
            <p:ph idx="1" type="body"/>
          </p:nvPr>
        </p:nvPicPr>
        <p:blipFill rotWithShape="1">
          <a:blip r:embed="rId3">
            <a:alphaModFix/>
          </a:blip>
          <a:srcRect b="0" l="0" r="0" t="0"/>
          <a:stretch/>
        </p:blipFill>
        <p:spPr>
          <a:xfrm>
            <a:off x="1218883" y="1676400"/>
            <a:ext cx="8380729" cy="4800600"/>
          </a:xfrm>
          <a:prstGeom prst="rect">
            <a:avLst/>
          </a:prstGeom>
          <a:noFill/>
          <a:ln>
            <a:noFill/>
          </a:ln>
        </p:spPr>
      </p:pic>
      <p:sp>
        <p:nvSpPr>
          <p:cNvPr id="290" name="Google Shape;290;p32"/>
          <p:cNvSpPr/>
          <p:nvPr/>
        </p:nvSpPr>
        <p:spPr>
          <a:xfrm>
            <a:off x="7999412" y="4953000"/>
            <a:ext cx="1447800" cy="304800"/>
          </a:xfrm>
          <a:prstGeom prst="rect">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chemeClr val="lt1"/>
              </a:solidFill>
              <a:latin typeface="Calibri"/>
              <a:ea typeface="Calibri"/>
              <a:cs typeface="Calibri"/>
              <a:sym typeface="Calibri"/>
            </a:endParaRPr>
          </a:p>
        </p:txBody>
      </p:sp>
      <p:sp>
        <p:nvSpPr>
          <p:cNvPr id="291" name="Google Shape;291;p32"/>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Excel </a:t>
            </a:r>
            <a:endParaRPr sz="4000" u="sng">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pic>
        <p:nvPicPr>
          <p:cNvPr id="296" name="Google Shape;296;p33"/>
          <p:cNvPicPr preferRelativeResize="0"/>
          <p:nvPr>
            <p:ph idx="1" type="body"/>
          </p:nvPr>
        </p:nvPicPr>
        <p:blipFill rotWithShape="1">
          <a:blip r:embed="rId3">
            <a:alphaModFix/>
          </a:blip>
          <a:srcRect b="0" l="0" r="0" t="0"/>
          <a:stretch/>
        </p:blipFill>
        <p:spPr>
          <a:xfrm>
            <a:off x="1218884" y="1701800"/>
            <a:ext cx="8378524" cy="4699000"/>
          </a:xfrm>
          <a:prstGeom prst="rect">
            <a:avLst/>
          </a:prstGeom>
          <a:noFill/>
          <a:ln>
            <a:noFill/>
          </a:ln>
        </p:spPr>
      </p:pic>
      <p:sp>
        <p:nvSpPr>
          <p:cNvPr id="297" name="Google Shape;297;p33"/>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Excel</a:t>
            </a:r>
            <a:endParaRPr sz="4000" u="sng">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4"/>
          <p:cNvSpPr txBox="1"/>
          <p:nvPr>
            <p:ph idx="1" type="body"/>
          </p:nvPr>
        </p:nvSpPr>
        <p:spPr>
          <a:xfrm>
            <a:off x="1241358" y="1701798"/>
            <a:ext cx="9577453" cy="4013202"/>
          </a:xfrm>
          <a:prstGeom prst="rect">
            <a:avLst/>
          </a:prstGeom>
          <a:noFill/>
          <a:ln>
            <a:noFill/>
          </a:ln>
        </p:spPr>
        <p:txBody>
          <a:bodyPr anchorCtr="0" anchor="t" bIns="60925" lIns="121875" spcFirstLastPara="1" rIns="121875" wrap="square" tIns="60925">
            <a:noAutofit/>
          </a:bodyPr>
          <a:lstStyle/>
          <a:p>
            <a:pPr indent="-304747" lvl="0" marL="304747" rtl="0" algn="l">
              <a:lnSpc>
                <a:spcPct val="90000"/>
              </a:lnSpc>
              <a:spcBef>
                <a:spcPts val="0"/>
              </a:spcBef>
              <a:spcAft>
                <a:spcPts val="0"/>
              </a:spcAft>
              <a:buSzPts val="2800"/>
              <a:buChar char="•"/>
            </a:pPr>
            <a:r>
              <a:rPr lang="en-US"/>
              <a:t>Note: The crime_data file includes column headers that can cause Excel to mistake it for a SYLK file when opening it as a CSV file. The problem arises from the first line of the file beginning with the word “ID.” If it were “id” or even “Id,” Excel would be able to open the file, however it is “ID.” For this reason we must remove the first line of the crime_data file and save it as a new file titled “new_crime.csv” in the local server. You may do this with the following command:</a:t>
            </a:r>
            <a:endParaRPr/>
          </a:p>
          <a:p>
            <a:pPr indent="-304747" lvl="0" marL="304747" rtl="0" algn="l">
              <a:lnSpc>
                <a:spcPct val="90000"/>
              </a:lnSpc>
              <a:spcBef>
                <a:spcPts val="1600"/>
              </a:spcBef>
              <a:spcAft>
                <a:spcPts val="0"/>
              </a:spcAft>
              <a:buSzPts val="2800"/>
              <a:buChar char="•"/>
            </a:pPr>
            <a:r>
              <a:rPr lang="en-US"/>
              <a:t>-bash-4.1$ sed '1d' crime_data &gt; new_crime.csv</a:t>
            </a:r>
            <a:endParaRPr/>
          </a:p>
          <a:p>
            <a:pPr indent="-126947" lvl="0" marL="304747" rtl="0" algn="l">
              <a:lnSpc>
                <a:spcPct val="90000"/>
              </a:lnSpc>
              <a:spcBef>
                <a:spcPts val="1600"/>
              </a:spcBef>
              <a:spcAft>
                <a:spcPts val="0"/>
              </a:spcAft>
              <a:buSzPts val="2800"/>
              <a:buNone/>
            </a:pPr>
            <a:r>
              <a:t/>
            </a:r>
            <a:endParaRPr sz="2800"/>
          </a:p>
        </p:txBody>
      </p:sp>
      <p:sp>
        <p:nvSpPr>
          <p:cNvPr id="304" name="Google Shape;304;p34"/>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Data Processing in Excel</a:t>
            </a:r>
            <a:endParaRPr sz="4000" u="sng">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pic>
        <p:nvPicPr>
          <p:cNvPr id="310" name="Google Shape;310;p35"/>
          <p:cNvPicPr preferRelativeResize="0"/>
          <p:nvPr>
            <p:ph idx="1" type="body"/>
          </p:nvPr>
        </p:nvPicPr>
        <p:blipFill rotWithShape="1">
          <a:blip r:embed="rId3">
            <a:alphaModFix/>
          </a:blip>
          <a:srcRect b="0" l="0" r="0" t="0"/>
          <a:stretch/>
        </p:blipFill>
        <p:spPr>
          <a:xfrm>
            <a:off x="1218883" y="1676400"/>
            <a:ext cx="7999729" cy="4572000"/>
          </a:xfrm>
          <a:prstGeom prst="rect">
            <a:avLst/>
          </a:prstGeom>
          <a:noFill/>
          <a:ln>
            <a:noFill/>
          </a:ln>
        </p:spPr>
      </p:pic>
      <p:pic>
        <p:nvPicPr>
          <p:cNvPr id="311" name="Google Shape;311;p35"/>
          <p:cNvPicPr preferRelativeResize="0"/>
          <p:nvPr/>
        </p:nvPicPr>
        <p:blipFill rotWithShape="1">
          <a:blip r:embed="rId4">
            <a:alphaModFix/>
          </a:blip>
          <a:srcRect b="8702" l="0" r="0" t="3743"/>
          <a:stretch/>
        </p:blipFill>
        <p:spPr>
          <a:xfrm>
            <a:off x="9218612" y="1676399"/>
            <a:ext cx="2484755" cy="4250691"/>
          </a:xfrm>
          <a:prstGeom prst="rect">
            <a:avLst/>
          </a:prstGeom>
          <a:noFill/>
          <a:ln>
            <a:noFill/>
          </a:ln>
        </p:spPr>
      </p:pic>
      <p:sp>
        <p:nvSpPr>
          <p:cNvPr id="312" name="Google Shape;312;p35"/>
          <p:cNvSpPr/>
          <p:nvPr/>
        </p:nvSpPr>
        <p:spPr>
          <a:xfrm>
            <a:off x="9218612" y="4343400"/>
            <a:ext cx="2484900" cy="1611900"/>
          </a:xfrm>
          <a:prstGeom prst="rect">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chemeClr val="lt1"/>
              </a:solidFill>
              <a:latin typeface="Calibri"/>
              <a:ea typeface="Calibri"/>
              <a:cs typeface="Calibri"/>
              <a:sym typeface="Calibri"/>
            </a:endParaRPr>
          </a:p>
        </p:txBody>
      </p:sp>
      <p:sp>
        <p:nvSpPr>
          <p:cNvPr id="313" name="Google Shape;313;p35"/>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Data Processing in Excel</a:t>
            </a:r>
            <a:endParaRPr sz="4000" u="sng">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id="319" name="Google Shape;319;p36"/>
          <p:cNvPicPr preferRelativeResize="0"/>
          <p:nvPr>
            <p:ph idx="1" type="body"/>
          </p:nvPr>
        </p:nvPicPr>
        <p:blipFill rotWithShape="1">
          <a:blip r:embed="rId3">
            <a:alphaModFix/>
          </a:blip>
          <a:srcRect b="0" l="0" r="0" t="0"/>
          <a:stretch/>
        </p:blipFill>
        <p:spPr>
          <a:xfrm>
            <a:off x="1218883" y="1752600"/>
            <a:ext cx="7542529" cy="4419600"/>
          </a:xfrm>
          <a:prstGeom prst="rect">
            <a:avLst/>
          </a:prstGeom>
          <a:noFill/>
          <a:ln>
            <a:noFill/>
          </a:ln>
        </p:spPr>
      </p:pic>
      <p:sp>
        <p:nvSpPr>
          <p:cNvPr id="320" name="Google Shape;320;p36"/>
          <p:cNvSpPr/>
          <p:nvPr/>
        </p:nvSpPr>
        <p:spPr>
          <a:xfrm>
            <a:off x="1218883" y="2133600"/>
            <a:ext cx="7542529" cy="228600"/>
          </a:xfrm>
          <a:prstGeom prst="rect">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chemeClr val="lt1"/>
              </a:solidFill>
              <a:latin typeface="Calibri"/>
              <a:ea typeface="Calibri"/>
              <a:cs typeface="Calibri"/>
              <a:sym typeface="Calibri"/>
            </a:endParaRPr>
          </a:p>
        </p:txBody>
      </p:sp>
      <p:sp>
        <p:nvSpPr>
          <p:cNvPr id="321" name="Google Shape;321;p36"/>
          <p:cNvSpPr/>
          <p:nvPr/>
        </p:nvSpPr>
        <p:spPr>
          <a:xfrm>
            <a:off x="4189412" y="1981200"/>
            <a:ext cx="609600" cy="4191000"/>
          </a:xfrm>
          <a:prstGeom prst="rect">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chemeClr val="lt1"/>
              </a:solidFill>
              <a:latin typeface="Calibri"/>
              <a:ea typeface="Calibri"/>
              <a:cs typeface="Calibri"/>
              <a:sym typeface="Calibri"/>
            </a:endParaRPr>
          </a:p>
        </p:txBody>
      </p:sp>
      <p:sp>
        <p:nvSpPr>
          <p:cNvPr id="322" name="Google Shape;322;p36"/>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Occurrence of Crime</a:t>
            </a:r>
            <a:endParaRPr sz="4000" u="sng">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pic>
        <p:nvPicPr>
          <p:cNvPr id="328" name="Google Shape;328;p37"/>
          <p:cNvPicPr preferRelativeResize="0"/>
          <p:nvPr/>
        </p:nvPicPr>
        <p:blipFill rotWithShape="1">
          <a:blip r:embed="rId3">
            <a:alphaModFix/>
          </a:blip>
          <a:srcRect b="0" l="0" r="0" t="0"/>
          <a:stretch/>
        </p:blipFill>
        <p:spPr>
          <a:xfrm>
            <a:off x="1241358" y="1701798"/>
            <a:ext cx="8822457" cy="4514376"/>
          </a:xfrm>
          <a:prstGeom prst="rect">
            <a:avLst/>
          </a:prstGeom>
          <a:noFill/>
          <a:ln>
            <a:noFill/>
          </a:ln>
        </p:spPr>
      </p:pic>
      <p:sp>
        <p:nvSpPr>
          <p:cNvPr id="329" name="Google Shape;329;p37"/>
          <p:cNvSpPr/>
          <p:nvPr/>
        </p:nvSpPr>
        <p:spPr>
          <a:xfrm>
            <a:off x="8430961" y="4495800"/>
            <a:ext cx="1600200" cy="1143000"/>
          </a:xfrm>
          <a:prstGeom prst="rect">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chemeClr val="lt1"/>
              </a:solidFill>
              <a:latin typeface="Calibri"/>
              <a:ea typeface="Calibri"/>
              <a:cs typeface="Calibri"/>
              <a:sym typeface="Calibri"/>
            </a:endParaRPr>
          </a:p>
        </p:txBody>
      </p:sp>
      <p:sp>
        <p:nvSpPr>
          <p:cNvPr id="330" name="Google Shape;330;p37"/>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When Crime is Committed </a:t>
            </a:r>
            <a:endParaRPr sz="4000" u="sng">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pic>
        <p:nvPicPr>
          <p:cNvPr id="336" name="Google Shape;336;p38"/>
          <p:cNvPicPr preferRelativeResize="0"/>
          <p:nvPr/>
        </p:nvPicPr>
        <p:blipFill rotWithShape="1">
          <a:blip r:embed="rId3">
            <a:alphaModFix/>
          </a:blip>
          <a:srcRect b="0" l="0" r="0" t="0"/>
          <a:stretch/>
        </p:blipFill>
        <p:spPr>
          <a:xfrm>
            <a:off x="1218883" y="1758950"/>
            <a:ext cx="7313929" cy="4489450"/>
          </a:xfrm>
          <a:prstGeom prst="rect">
            <a:avLst/>
          </a:prstGeom>
          <a:noFill/>
          <a:ln>
            <a:noFill/>
          </a:ln>
        </p:spPr>
      </p:pic>
      <p:sp>
        <p:nvSpPr>
          <p:cNvPr id="337" name="Google Shape;337;p38"/>
          <p:cNvSpPr/>
          <p:nvPr/>
        </p:nvSpPr>
        <p:spPr>
          <a:xfrm>
            <a:off x="7513638" y="4572000"/>
            <a:ext cx="1143000" cy="1371600"/>
          </a:xfrm>
          <a:prstGeom prst="rect">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chemeClr val="lt1"/>
              </a:solidFill>
              <a:latin typeface="Calibri"/>
              <a:ea typeface="Calibri"/>
              <a:cs typeface="Calibri"/>
              <a:sym typeface="Calibri"/>
            </a:endParaRPr>
          </a:p>
        </p:txBody>
      </p:sp>
      <p:pic>
        <p:nvPicPr>
          <p:cNvPr id="338" name="Google Shape;338;p38"/>
          <p:cNvPicPr preferRelativeResize="0"/>
          <p:nvPr>
            <p:ph idx="1" type="body"/>
          </p:nvPr>
        </p:nvPicPr>
        <p:blipFill rotWithShape="1">
          <a:blip r:embed="rId4">
            <a:alphaModFix/>
          </a:blip>
          <a:srcRect b="0" l="0" r="0" t="0"/>
          <a:stretch/>
        </p:blipFill>
        <p:spPr>
          <a:xfrm>
            <a:off x="8532812" y="1752600"/>
            <a:ext cx="1647825" cy="4191000"/>
          </a:xfrm>
          <a:prstGeom prst="rect">
            <a:avLst/>
          </a:prstGeom>
          <a:noFill/>
          <a:ln>
            <a:noFill/>
          </a:ln>
        </p:spPr>
      </p:pic>
      <p:pic>
        <p:nvPicPr>
          <p:cNvPr id="339" name="Google Shape;339;p38"/>
          <p:cNvPicPr preferRelativeResize="0"/>
          <p:nvPr/>
        </p:nvPicPr>
        <p:blipFill rotWithShape="1">
          <a:blip r:embed="rId5">
            <a:alphaModFix/>
          </a:blip>
          <a:srcRect b="0" l="0" r="0" t="0"/>
          <a:stretch/>
        </p:blipFill>
        <p:spPr>
          <a:xfrm>
            <a:off x="10180636" y="2389504"/>
            <a:ext cx="1019175" cy="3249295"/>
          </a:xfrm>
          <a:prstGeom prst="rect">
            <a:avLst/>
          </a:prstGeom>
          <a:noFill/>
          <a:ln>
            <a:noFill/>
          </a:ln>
        </p:spPr>
      </p:pic>
      <p:sp>
        <p:nvSpPr>
          <p:cNvPr id="340" name="Google Shape;340;p38"/>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Occurrence of Crime</a:t>
            </a:r>
            <a:endParaRPr sz="4000" u="sng">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39"/>
          <p:cNvSpPr txBox="1"/>
          <p:nvPr>
            <p:ph idx="1" type="body"/>
          </p:nvPr>
        </p:nvSpPr>
        <p:spPr>
          <a:xfrm>
            <a:off x="1218883" y="1828800"/>
            <a:ext cx="10360501" cy="4462272"/>
          </a:xfrm>
          <a:prstGeom prst="rect">
            <a:avLst/>
          </a:prstGeom>
          <a:noFill/>
          <a:ln>
            <a:noFill/>
          </a:ln>
        </p:spPr>
        <p:txBody>
          <a:bodyPr anchorCtr="0" anchor="t" bIns="60925" lIns="121875" spcFirstLastPara="1" rIns="121875" wrap="square" tIns="60925">
            <a:noAutofit/>
          </a:bodyPr>
          <a:lstStyle/>
          <a:p>
            <a:pPr indent="-304747" lvl="0" marL="304747" rtl="0" algn="l">
              <a:lnSpc>
                <a:spcPct val="90000"/>
              </a:lnSpc>
              <a:spcBef>
                <a:spcPts val="0"/>
              </a:spcBef>
              <a:spcAft>
                <a:spcPts val="0"/>
              </a:spcAft>
              <a:buSzPts val="2800"/>
              <a:buChar char="•"/>
            </a:pPr>
            <a:r>
              <a:rPr lang="en-US"/>
              <a:t>After making another directory in HDFS named “narco” to contain your results, create a table which will consist of information regarding the primary type “narcotics.”</a:t>
            </a:r>
            <a:endParaRPr/>
          </a:p>
          <a:p>
            <a:pPr indent="-304747" lvl="0" marL="304747" rtl="0" algn="l">
              <a:lnSpc>
                <a:spcPct val="90000"/>
              </a:lnSpc>
              <a:spcBef>
                <a:spcPts val="1600"/>
              </a:spcBef>
              <a:spcAft>
                <a:spcPts val="0"/>
              </a:spcAft>
              <a:buSzPts val="2800"/>
              <a:buChar char="•"/>
            </a:pPr>
            <a:r>
              <a:rPr lang="en-US"/>
              <a:t>CREATE TABLE IF NOT EXISTS narcotics ROW FORMAT DELIMITED FIELDS TERMINATED BY ',' AS select id, block, primary_type, description, latitude, longitude, year, updated_on, case_date from crimes where primary_type = 'NARCOTICS';</a:t>
            </a:r>
            <a:endParaRPr/>
          </a:p>
        </p:txBody>
      </p:sp>
      <p:sp>
        <p:nvSpPr>
          <p:cNvPr id="347" name="Google Shape;347;p39"/>
          <p:cNvSpPr txBox="1"/>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marR="0" rtl="0" algn="l">
              <a:lnSpc>
                <a:spcPct val="90000"/>
              </a:lnSpc>
              <a:spcBef>
                <a:spcPts val="0"/>
              </a:spcBef>
              <a:spcAft>
                <a:spcPts val="0"/>
              </a:spcAft>
              <a:buClr>
                <a:schemeClr val="accent1"/>
              </a:buClr>
              <a:buSzPts val="4000"/>
              <a:buFont typeface="Calibri"/>
              <a:buNone/>
            </a:pPr>
            <a:r>
              <a:rPr b="0" i="0" lang="en-US" sz="4000" u="sng" cap="none" strike="noStrike">
                <a:solidFill>
                  <a:schemeClr val="accent1"/>
                </a:solidFill>
                <a:latin typeface="Calibri"/>
                <a:ea typeface="Calibri"/>
                <a:cs typeface="Calibri"/>
                <a:sym typeface="Calibri"/>
              </a:rPr>
              <a:t>Narcotics</a:t>
            </a:r>
            <a:endParaRPr b="0" i="0" sz="4000" u="sng" cap="none" strike="noStrike">
              <a:solidFill>
                <a:schemeClr val="accen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0"/>
          <p:cNvSpPr txBox="1"/>
          <p:nvPr>
            <p:ph idx="1" type="body"/>
          </p:nvPr>
        </p:nvSpPr>
        <p:spPr>
          <a:xfrm>
            <a:off x="1241358" y="1701798"/>
            <a:ext cx="9577453" cy="4013202"/>
          </a:xfrm>
          <a:prstGeom prst="rect">
            <a:avLst/>
          </a:prstGeom>
          <a:noFill/>
          <a:ln>
            <a:noFill/>
          </a:ln>
        </p:spPr>
        <p:txBody>
          <a:bodyPr anchorCtr="0" anchor="t" bIns="60925" lIns="121875" spcFirstLastPara="1" rIns="121875" wrap="square" tIns="60925">
            <a:noAutofit/>
          </a:bodyPr>
          <a:lstStyle/>
          <a:p>
            <a:pPr indent="-304747" lvl="0" marL="304747" rtl="0" algn="l">
              <a:lnSpc>
                <a:spcPct val="90000"/>
              </a:lnSpc>
              <a:spcBef>
                <a:spcPts val="0"/>
              </a:spcBef>
              <a:spcAft>
                <a:spcPts val="0"/>
              </a:spcAft>
              <a:buSzPts val="2800"/>
              <a:buChar char="•"/>
            </a:pPr>
            <a:r>
              <a:rPr lang="en-US"/>
              <a:t>Open another terminal and open the Pig interface Grunt by typing in pig -useHCatalog in the terminal, which adopts Hcatalog to share Hive tables with Pig</a:t>
            </a:r>
            <a:endParaRPr/>
          </a:p>
          <a:p>
            <a:pPr indent="-304747" lvl="0" marL="304747" rtl="0" algn="l">
              <a:lnSpc>
                <a:spcPct val="90000"/>
              </a:lnSpc>
              <a:spcBef>
                <a:spcPts val="1600"/>
              </a:spcBef>
              <a:spcAft>
                <a:spcPts val="0"/>
              </a:spcAft>
              <a:buSzPts val="2800"/>
              <a:buChar char="•"/>
            </a:pPr>
            <a:r>
              <a:rPr lang="en-US"/>
              <a:t>data = LOAD 'mescob33.narcotics' using org.apache.hive.hcatalog.pig.HCatLoader();</a:t>
            </a:r>
            <a:endParaRPr/>
          </a:p>
          <a:p>
            <a:pPr indent="-304747" lvl="0" marL="304747" rtl="0" algn="l">
              <a:lnSpc>
                <a:spcPct val="90000"/>
              </a:lnSpc>
              <a:spcBef>
                <a:spcPts val="1600"/>
              </a:spcBef>
              <a:spcAft>
                <a:spcPts val="0"/>
              </a:spcAft>
              <a:buSzPts val="2800"/>
              <a:buChar char="•"/>
            </a:pPr>
            <a:r>
              <a:rPr lang="en-US"/>
              <a:t>narco = FILTER data BY description == 'POSS: CANNABIS 30GMS OR LESS';</a:t>
            </a:r>
            <a:endParaRPr/>
          </a:p>
          <a:p>
            <a:pPr indent="-304747" lvl="0" marL="304747" rtl="0" algn="l">
              <a:lnSpc>
                <a:spcPct val="90000"/>
              </a:lnSpc>
              <a:spcBef>
                <a:spcPts val="1600"/>
              </a:spcBef>
              <a:spcAft>
                <a:spcPts val="0"/>
              </a:spcAft>
              <a:buSzPts val="2800"/>
              <a:buChar char="•"/>
            </a:pPr>
            <a:r>
              <a:rPr lang="en-US"/>
              <a:t>limit_narco = LIMIT narco 50000;</a:t>
            </a:r>
            <a:endParaRPr/>
          </a:p>
          <a:p>
            <a:pPr indent="-126947" lvl="0" marL="304747" rtl="0" algn="l">
              <a:lnSpc>
                <a:spcPct val="90000"/>
              </a:lnSpc>
              <a:spcBef>
                <a:spcPts val="1600"/>
              </a:spcBef>
              <a:spcAft>
                <a:spcPts val="0"/>
              </a:spcAft>
              <a:buSzPts val="2800"/>
              <a:buNone/>
            </a:pPr>
            <a:r>
              <a:t/>
            </a:r>
            <a:endParaRPr/>
          </a:p>
          <a:p>
            <a:pPr indent="-126947" lvl="0" marL="304747" rtl="0" algn="l">
              <a:lnSpc>
                <a:spcPct val="90000"/>
              </a:lnSpc>
              <a:spcBef>
                <a:spcPts val="1600"/>
              </a:spcBef>
              <a:spcAft>
                <a:spcPts val="0"/>
              </a:spcAft>
              <a:buSzPts val="2800"/>
              <a:buNone/>
            </a:pPr>
            <a:r>
              <a:t/>
            </a:r>
            <a:endParaRPr sz="2800"/>
          </a:p>
        </p:txBody>
      </p:sp>
      <p:sp>
        <p:nvSpPr>
          <p:cNvPr id="354" name="Google Shape;354;p40"/>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Pig</a:t>
            </a:r>
            <a:endParaRPr sz="4000" u="sng">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1"/>
          <p:cNvSpPr txBox="1"/>
          <p:nvPr>
            <p:ph idx="1" type="body"/>
          </p:nvPr>
        </p:nvSpPr>
        <p:spPr>
          <a:xfrm>
            <a:off x="1241358" y="1701798"/>
            <a:ext cx="9577453" cy="4013202"/>
          </a:xfrm>
          <a:prstGeom prst="rect">
            <a:avLst/>
          </a:prstGeom>
          <a:noFill/>
          <a:ln>
            <a:noFill/>
          </a:ln>
        </p:spPr>
        <p:txBody>
          <a:bodyPr anchorCtr="0" anchor="t" bIns="60925" lIns="121875" spcFirstLastPara="1" rIns="121875" wrap="square" tIns="60925">
            <a:noAutofit/>
          </a:bodyPr>
          <a:lstStyle/>
          <a:p>
            <a:pPr indent="-304747" lvl="0" marL="304747" rtl="0" algn="l">
              <a:lnSpc>
                <a:spcPct val="90000"/>
              </a:lnSpc>
              <a:spcBef>
                <a:spcPts val="0"/>
              </a:spcBef>
              <a:spcAft>
                <a:spcPts val="0"/>
              </a:spcAft>
              <a:buSzPts val="2800"/>
              <a:buChar char="•"/>
            </a:pPr>
            <a:r>
              <a:rPr lang="en-US"/>
              <a:t>With the following command, you will store the output to a new file in HDFS under the directory you had previously created. </a:t>
            </a:r>
            <a:endParaRPr/>
          </a:p>
          <a:p>
            <a:pPr indent="-304747" lvl="0" marL="304747" rtl="0" algn="l">
              <a:lnSpc>
                <a:spcPct val="90000"/>
              </a:lnSpc>
              <a:spcBef>
                <a:spcPts val="1600"/>
              </a:spcBef>
              <a:spcAft>
                <a:spcPts val="0"/>
              </a:spcAft>
              <a:buSzPts val="2800"/>
              <a:buChar char="•"/>
            </a:pPr>
            <a:r>
              <a:rPr lang="en-US"/>
              <a:t>STORE narco INTO 'narco/c' USING PigStorage(',');</a:t>
            </a:r>
            <a:endParaRPr/>
          </a:p>
          <a:p>
            <a:pPr indent="-126947" lvl="0" marL="304747" rtl="0" algn="l">
              <a:lnSpc>
                <a:spcPct val="90000"/>
              </a:lnSpc>
              <a:spcBef>
                <a:spcPts val="1600"/>
              </a:spcBef>
              <a:spcAft>
                <a:spcPts val="0"/>
              </a:spcAft>
              <a:buSzPts val="2800"/>
              <a:buNone/>
            </a:pPr>
            <a:r>
              <a:t/>
            </a:r>
            <a:endParaRPr/>
          </a:p>
          <a:p>
            <a:pPr indent="-126947" lvl="0" marL="304747" rtl="0" algn="l">
              <a:lnSpc>
                <a:spcPct val="90000"/>
              </a:lnSpc>
              <a:spcBef>
                <a:spcPts val="1600"/>
              </a:spcBef>
              <a:spcAft>
                <a:spcPts val="0"/>
              </a:spcAft>
              <a:buSzPts val="2800"/>
              <a:buNone/>
            </a:pPr>
            <a:r>
              <a:t/>
            </a:r>
            <a:endParaRPr/>
          </a:p>
          <a:p>
            <a:pPr indent="-126947" lvl="0" marL="304747" rtl="0" algn="l">
              <a:lnSpc>
                <a:spcPct val="90000"/>
              </a:lnSpc>
              <a:spcBef>
                <a:spcPts val="1600"/>
              </a:spcBef>
              <a:spcAft>
                <a:spcPts val="0"/>
              </a:spcAft>
              <a:buSzPts val="2800"/>
              <a:buNone/>
            </a:pPr>
            <a:r>
              <a:t/>
            </a:r>
            <a:endParaRPr sz="2800"/>
          </a:p>
        </p:txBody>
      </p:sp>
      <p:pic>
        <p:nvPicPr>
          <p:cNvPr id="361" name="Google Shape;361;p41"/>
          <p:cNvPicPr preferRelativeResize="0"/>
          <p:nvPr/>
        </p:nvPicPr>
        <p:blipFill rotWithShape="1">
          <a:blip r:embed="rId3">
            <a:alphaModFix/>
          </a:blip>
          <a:srcRect b="0" l="0" r="0" t="37815"/>
          <a:stretch/>
        </p:blipFill>
        <p:spPr>
          <a:xfrm>
            <a:off x="1370012" y="3886200"/>
            <a:ext cx="6019800" cy="2717800"/>
          </a:xfrm>
          <a:prstGeom prst="rect">
            <a:avLst/>
          </a:prstGeom>
          <a:noFill/>
          <a:ln>
            <a:noFill/>
          </a:ln>
        </p:spPr>
      </p:pic>
      <p:sp>
        <p:nvSpPr>
          <p:cNvPr id="362" name="Google Shape;362;p41"/>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Pig</a:t>
            </a:r>
            <a:endParaRPr sz="4000" u="sng">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5"/>
          <p:cNvSpPr txBox="1"/>
          <p:nvPr>
            <p:ph idx="1" type="body"/>
          </p:nvPr>
        </p:nvSpPr>
        <p:spPr>
          <a:xfrm>
            <a:off x="1218883" y="1706880"/>
            <a:ext cx="5078700" cy="4465200"/>
          </a:xfrm>
          <a:prstGeom prst="rect">
            <a:avLst/>
          </a:prstGeom>
        </p:spPr>
        <p:txBody>
          <a:bodyPr anchorCtr="0" anchor="t" bIns="60925" lIns="121875" spcFirstLastPara="1" rIns="121875" wrap="square" tIns="60925">
            <a:noAutofit/>
          </a:bodyPr>
          <a:lstStyle/>
          <a:p>
            <a:pPr indent="-304746" lvl="0" marL="304746" marR="0" rtl="0" algn="l">
              <a:lnSpc>
                <a:spcPct val="90000"/>
              </a:lnSpc>
              <a:spcBef>
                <a:spcPts val="0"/>
              </a:spcBef>
              <a:spcAft>
                <a:spcPts val="0"/>
              </a:spcAft>
              <a:buSzPts val="2800"/>
              <a:buChar char="•"/>
            </a:pPr>
            <a:r>
              <a:rPr lang="en-US"/>
              <a:t>Get data manually using HDFS commands</a:t>
            </a:r>
            <a:endParaRPr/>
          </a:p>
          <a:p>
            <a:pPr indent="-304746" lvl="0" marL="304746" marR="0" rtl="0" algn="l">
              <a:lnSpc>
                <a:spcPct val="90000"/>
              </a:lnSpc>
              <a:spcBef>
                <a:spcPts val="0"/>
              </a:spcBef>
              <a:spcAft>
                <a:spcPts val="0"/>
              </a:spcAft>
              <a:buSzPts val="2800"/>
              <a:buChar char="•"/>
            </a:pPr>
            <a:r>
              <a:rPr lang="en-US"/>
              <a:t>Perform analysis using HiveQL commands</a:t>
            </a:r>
            <a:endParaRPr/>
          </a:p>
          <a:p>
            <a:pPr indent="-304746" lvl="0" marL="304746" marR="0" rtl="0" algn="l">
              <a:lnSpc>
                <a:spcPct val="90000"/>
              </a:lnSpc>
              <a:spcBef>
                <a:spcPts val="0"/>
              </a:spcBef>
              <a:spcAft>
                <a:spcPts val="0"/>
              </a:spcAft>
              <a:buSzPts val="2800"/>
              <a:buChar char="•"/>
            </a:pPr>
            <a:r>
              <a:rPr lang="en-US"/>
              <a:t>Visualize the data in Microsoft Excel</a:t>
            </a:r>
            <a:endParaRPr/>
          </a:p>
          <a:p>
            <a:pPr indent="0" lvl="0" marL="304746" marR="0" rtl="0" algn="l">
              <a:lnSpc>
                <a:spcPct val="90000"/>
              </a:lnSpc>
              <a:spcBef>
                <a:spcPts val="0"/>
              </a:spcBef>
              <a:spcAft>
                <a:spcPts val="0"/>
              </a:spcAft>
              <a:buNone/>
            </a:pPr>
            <a:r>
              <a:t/>
            </a:r>
            <a:endParaRPr/>
          </a:p>
        </p:txBody>
      </p:sp>
      <p:grpSp>
        <p:nvGrpSpPr>
          <p:cNvPr id="119" name="Google Shape;119;p15"/>
          <p:cNvGrpSpPr/>
          <p:nvPr/>
        </p:nvGrpSpPr>
        <p:grpSpPr>
          <a:xfrm>
            <a:off x="6500813" y="1706563"/>
            <a:ext cx="5078461" cy="4465745"/>
            <a:chOff x="0" y="0"/>
            <a:chExt cx="5078461" cy="4465745"/>
          </a:xfrm>
        </p:grpSpPr>
        <p:sp>
          <p:nvSpPr>
            <p:cNvPr id="120" name="Google Shape;120;p15"/>
            <p:cNvSpPr/>
            <p:nvPr/>
          </p:nvSpPr>
          <p:spPr>
            <a:xfrm>
              <a:off x="0" y="0"/>
              <a:ext cx="4316700" cy="1339800"/>
            </a:xfrm>
            <a:prstGeom prst="roundRect">
              <a:avLst>
                <a:gd fmla="val 10000" name="adj"/>
              </a:avLst>
            </a:prstGeom>
            <a:gradFill>
              <a:gsLst>
                <a:gs pos="0">
                  <a:srgbClr val="5A005E"/>
                </a:gs>
                <a:gs pos="50000">
                  <a:srgbClr val="920097"/>
                </a:gs>
                <a:gs pos="70000">
                  <a:srgbClr val="A100A7"/>
                </a:gs>
                <a:gs pos="100000">
                  <a:srgbClr val="C800CE"/>
                </a:gs>
              </a:gsLst>
              <a:lin ang="16200038" scaled="0"/>
            </a:gra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txBox="1"/>
            <p:nvPr/>
          </p:nvSpPr>
          <p:spPr>
            <a:xfrm>
              <a:off x="39238" y="39238"/>
              <a:ext cx="2871000" cy="1261200"/>
            </a:xfrm>
            <a:prstGeom prst="rect">
              <a:avLst/>
            </a:prstGeom>
            <a:noFill/>
            <a:ln>
              <a:noFill/>
            </a:ln>
          </p:spPr>
          <p:txBody>
            <a:bodyPr anchorCtr="0" anchor="ctr" bIns="179050" lIns="179050" spcFirstLastPara="1" rIns="179050" wrap="square" tIns="179050">
              <a:noAutofit/>
            </a:bodyPr>
            <a:lstStyle/>
            <a:p>
              <a:pPr indent="0" lvl="0" marL="0" marR="0" rtl="0" algn="l">
                <a:lnSpc>
                  <a:spcPct val="90000"/>
                </a:lnSpc>
                <a:spcBef>
                  <a:spcPts val="0"/>
                </a:spcBef>
                <a:spcAft>
                  <a:spcPts val="0"/>
                </a:spcAft>
                <a:buNone/>
              </a:pPr>
              <a:r>
                <a:rPr b="0" i="0" lang="en-US" sz="4700" u="none" cap="none" strike="noStrike">
                  <a:solidFill>
                    <a:schemeClr val="lt1"/>
                  </a:solidFill>
                  <a:latin typeface="Calibri"/>
                  <a:ea typeface="Calibri"/>
                  <a:cs typeface="Calibri"/>
                  <a:sym typeface="Calibri"/>
                </a:rPr>
                <a:t>Download</a:t>
              </a:r>
              <a:endParaRPr b="0" i="0" sz="4700" u="none" cap="none" strike="noStrike">
                <a:solidFill>
                  <a:schemeClr val="lt1"/>
                </a:solidFill>
                <a:latin typeface="Calibri"/>
                <a:ea typeface="Calibri"/>
                <a:cs typeface="Calibri"/>
                <a:sym typeface="Calibri"/>
              </a:endParaRPr>
            </a:p>
          </p:txBody>
        </p:sp>
        <p:sp>
          <p:nvSpPr>
            <p:cNvPr id="122" name="Google Shape;122;p15"/>
            <p:cNvSpPr/>
            <p:nvPr/>
          </p:nvSpPr>
          <p:spPr>
            <a:xfrm>
              <a:off x="380880" y="1562972"/>
              <a:ext cx="4316700" cy="1339800"/>
            </a:xfrm>
            <a:prstGeom prst="roundRect">
              <a:avLst>
                <a:gd fmla="val 10000" name="adj"/>
              </a:avLst>
            </a:prstGeom>
            <a:gradFill>
              <a:gsLst>
                <a:gs pos="0">
                  <a:srgbClr val="005F66"/>
                </a:gs>
                <a:gs pos="50000">
                  <a:srgbClr val="0097A5"/>
                </a:gs>
                <a:gs pos="70000">
                  <a:srgbClr val="09ABB9"/>
                </a:gs>
                <a:gs pos="100000">
                  <a:srgbClr val="02D1E2"/>
                </a:gs>
              </a:gsLst>
              <a:lin ang="16200038" scaled="0"/>
            </a:gra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txBox="1"/>
            <p:nvPr/>
          </p:nvSpPr>
          <p:spPr>
            <a:xfrm>
              <a:off x="420118" y="1602210"/>
              <a:ext cx="2986500" cy="1261200"/>
            </a:xfrm>
            <a:prstGeom prst="rect">
              <a:avLst/>
            </a:prstGeom>
            <a:noFill/>
            <a:ln>
              <a:noFill/>
            </a:ln>
          </p:spPr>
          <p:txBody>
            <a:bodyPr anchorCtr="0" anchor="ctr" bIns="179050" lIns="179050" spcFirstLastPara="1" rIns="179050" wrap="square" tIns="179050">
              <a:noAutofit/>
            </a:bodyPr>
            <a:lstStyle/>
            <a:p>
              <a:pPr indent="0" lvl="0" marL="0" marR="0" rtl="0" algn="l">
                <a:lnSpc>
                  <a:spcPct val="90000"/>
                </a:lnSpc>
                <a:spcBef>
                  <a:spcPts val="0"/>
                </a:spcBef>
                <a:spcAft>
                  <a:spcPts val="0"/>
                </a:spcAft>
                <a:buNone/>
              </a:pPr>
              <a:r>
                <a:rPr b="0" i="0" lang="en-US" sz="4700" u="none" cap="none" strike="noStrike">
                  <a:solidFill>
                    <a:schemeClr val="lt1"/>
                  </a:solidFill>
                  <a:latin typeface="Calibri"/>
                  <a:ea typeface="Calibri"/>
                  <a:cs typeface="Calibri"/>
                  <a:sym typeface="Calibri"/>
                </a:rPr>
                <a:t>Process</a:t>
              </a:r>
              <a:endParaRPr b="0" i="0" sz="4700" u="none" cap="none" strike="noStrike">
                <a:solidFill>
                  <a:schemeClr val="lt1"/>
                </a:solidFill>
                <a:latin typeface="Calibri"/>
                <a:ea typeface="Calibri"/>
                <a:cs typeface="Calibri"/>
                <a:sym typeface="Calibri"/>
              </a:endParaRPr>
            </a:p>
          </p:txBody>
        </p:sp>
        <p:sp>
          <p:nvSpPr>
            <p:cNvPr id="124" name="Google Shape;124;p15"/>
            <p:cNvSpPr/>
            <p:nvPr/>
          </p:nvSpPr>
          <p:spPr>
            <a:xfrm>
              <a:off x="761761" y="3125945"/>
              <a:ext cx="4316700" cy="1339800"/>
            </a:xfrm>
            <a:prstGeom prst="roundRect">
              <a:avLst>
                <a:gd fmla="val 10000" name="adj"/>
              </a:avLst>
            </a:prstGeom>
            <a:gradFill>
              <a:gsLst>
                <a:gs pos="0">
                  <a:srgbClr val="56660A"/>
                </a:gs>
                <a:gs pos="50000">
                  <a:srgbClr val="8CA415"/>
                </a:gs>
                <a:gs pos="70000">
                  <a:srgbClr val="9FBB25"/>
                </a:gs>
                <a:gs pos="100000">
                  <a:srgbClr val="C3E428"/>
                </a:gs>
              </a:gsLst>
              <a:lin ang="16200038" scaled="0"/>
            </a:gra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txBox="1"/>
            <p:nvPr/>
          </p:nvSpPr>
          <p:spPr>
            <a:xfrm>
              <a:off x="800999" y="3165183"/>
              <a:ext cx="2986500" cy="1261200"/>
            </a:xfrm>
            <a:prstGeom prst="rect">
              <a:avLst/>
            </a:prstGeom>
            <a:noFill/>
            <a:ln>
              <a:noFill/>
            </a:ln>
          </p:spPr>
          <p:txBody>
            <a:bodyPr anchorCtr="0" anchor="ctr" bIns="179050" lIns="179050" spcFirstLastPara="1" rIns="179050" wrap="square" tIns="179050">
              <a:noAutofit/>
            </a:bodyPr>
            <a:lstStyle/>
            <a:p>
              <a:pPr indent="0" lvl="0" marL="0" marR="0" rtl="0" algn="l">
                <a:lnSpc>
                  <a:spcPct val="90000"/>
                </a:lnSpc>
                <a:spcBef>
                  <a:spcPts val="0"/>
                </a:spcBef>
                <a:spcAft>
                  <a:spcPts val="0"/>
                </a:spcAft>
                <a:buNone/>
              </a:pPr>
              <a:r>
                <a:rPr b="0" i="0" lang="en-US" sz="4700" u="none" cap="none" strike="noStrike">
                  <a:solidFill>
                    <a:schemeClr val="lt1"/>
                  </a:solidFill>
                  <a:latin typeface="Calibri"/>
                  <a:ea typeface="Calibri"/>
                  <a:cs typeface="Calibri"/>
                  <a:sym typeface="Calibri"/>
                </a:rPr>
                <a:t>Visualize</a:t>
              </a:r>
              <a:endParaRPr b="0" i="0" sz="4700" u="none" cap="none" strike="noStrike">
                <a:solidFill>
                  <a:schemeClr val="lt1"/>
                </a:solidFill>
                <a:latin typeface="Calibri"/>
                <a:ea typeface="Calibri"/>
                <a:cs typeface="Calibri"/>
                <a:sym typeface="Calibri"/>
              </a:endParaRPr>
            </a:p>
          </p:txBody>
        </p:sp>
        <p:sp>
          <p:nvSpPr>
            <p:cNvPr id="126" name="Google Shape;126;p15"/>
            <p:cNvSpPr/>
            <p:nvPr/>
          </p:nvSpPr>
          <p:spPr>
            <a:xfrm>
              <a:off x="3445850" y="1015932"/>
              <a:ext cx="870900" cy="870900"/>
            </a:xfrm>
            <a:prstGeom prst="downArrow">
              <a:avLst>
                <a:gd fmla="val 55000" name="adj1"/>
                <a:gd fmla="val 45000" name="adj2"/>
              </a:avLst>
            </a:prstGeom>
            <a:solidFill>
              <a:srgbClr val="E0CBE1">
                <a:alpha val="89800"/>
              </a:srgbClr>
            </a:solidFill>
            <a:ln cap="flat" cmpd="sng" w="9525">
              <a:solidFill>
                <a:srgbClr val="E0CBE1">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txBox="1"/>
            <p:nvPr/>
          </p:nvSpPr>
          <p:spPr>
            <a:xfrm>
              <a:off x="3641780" y="1015932"/>
              <a:ext cx="478800" cy="6552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28" name="Google Shape;128;p15"/>
            <p:cNvSpPr/>
            <p:nvPr/>
          </p:nvSpPr>
          <p:spPr>
            <a:xfrm>
              <a:off x="3826731" y="2569974"/>
              <a:ext cx="870900" cy="870900"/>
            </a:xfrm>
            <a:prstGeom prst="downArrow">
              <a:avLst>
                <a:gd fmla="val 55000" name="adj1"/>
                <a:gd fmla="val 45000" name="adj2"/>
              </a:avLst>
            </a:prstGeom>
            <a:solidFill>
              <a:srgbClr val="E2E8CE">
                <a:alpha val="89800"/>
              </a:srgbClr>
            </a:solidFill>
            <a:ln cap="flat" cmpd="sng" w="9525">
              <a:solidFill>
                <a:srgbClr val="E2E8CE">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txBox="1"/>
            <p:nvPr/>
          </p:nvSpPr>
          <p:spPr>
            <a:xfrm>
              <a:off x="4022661" y="2569974"/>
              <a:ext cx="478800" cy="6552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grpSp>
      <p:sp>
        <p:nvSpPr>
          <p:cNvPr id="130" name="Google Shape;130;p15"/>
          <p:cNvSpPr txBox="1"/>
          <p:nvPr/>
        </p:nvSpPr>
        <p:spPr>
          <a:xfrm>
            <a:off x="1241358" y="477835"/>
            <a:ext cx="10360500" cy="1224000"/>
          </a:xfrm>
          <a:prstGeom prst="rect">
            <a:avLst/>
          </a:prstGeom>
          <a:noFill/>
          <a:ln>
            <a:noFill/>
          </a:ln>
        </p:spPr>
        <p:txBody>
          <a:bodyPr anchorCtr="0" anchor="b" bIns="60925" lIns="121875" spcFirstLastPara="1" rIns="121875" wrap="square" tIns="60925">
            <a:noAutofit/>
          </a:bodyPr>
          <a:lstStyle/>
          <a:p>
            <a:pPr indent="0" lvl="0" marL="0" marR="0" rtl="0" algn="l">
              <a:lnSpc>
                <a:spcPct val="90000"/>
              </a:lnSpc>
              <a:spcBef>
                <a:spcPts val="0"/>
              </a:spcBef>
              <a:spcAft>
                <a:spcPts val="0"/>
              </a:spcAft>
              <a:buClr>
                <a:schemeClr val="accent1"/>
              </a:buClr>
              <a:buSzPts val="4000"/>
              <a:buFont typeface="Calibri"/>
              <a:buNone/>
            </a:pPr>
            <a:r>
              <a:rPr lang="en-US" sz="4000" u="sng">
                <a:solidFill>
                  <a:schemeClr val="accent1"/>
                </a:solidFill>
                <a:latin typeface="Calibri"/>
                <a:ea typeface="Calibri"/>
                <a:cs typeface="Calibri"/>
                <a:sym typeface="Calibri"/>
              </a:rPr>
              <a:t>Objectives</a:t>
            </a:r>
            <a:endParaRPr b="0" i="0" sz="4000" u="sng" cap="none" strike="noStrike">
              <a:solidFill>
                <a:schemeClr val="accen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42"/>
          <p:cNvSpPr txBox="1"/>
          <p:nvPr>
            <p:ph idx="1" type="body"/>
          </p:nvPr>
        </p:nvSpPr>
        <p:spPr>
          <a:xfrm>
            <a:off x="1241358" y="1701798"/>
            <a:ext cx="9577453" cy="4013202"/>
          </a:xfrm>
          <a:prstGeom prst="rect">
            <a:avLst/>
          </a:prstGeom>
          <a:noFill/>
          <a:ln>
            <a:noFill/>
          </a:ln>
        </p:spPr>
        <p:txBody>
          <a:bodyPr anchorCtr="0" anchor="t" bIns="60925" lIns="121875" spcFirstLastPara="1" rIns="121875" wrap="square" tIns="60925">
            <a:noAutofit/>
          </a:bodyPr>
          <a:lstStyle/>
          <a:p>
            <a:pPr indent="-126947" lvl="0" marL="304747" rtl="0" algn="l">
              <a:lnSpc>
                <a:spcPct val="90000"/>
              </a:lnSpc>
              <a:spcBef>
                <a:spcPts val="0"/>
              </a:spcBef>
              <a:spcAft>
                <a:spcPts val="0"/>
              </a:spcAft>
              <a:buSzPts val="2800"/>
              <a:buNone/>
            </a:pPr>
            <a:r>
              <a:t/>
            </a:r>
            <a:endParaRPr/>
          </a:p>
          <a:p>
            <a:pPr indent="-126947" lvl="0" marL="304747" rtl="0" algn="l">
              <a:lnSpc>
                <a:spcPct val="90000"/>
              </a:lnSpc>
              <a:spcBef>
                <a:spcPts val="1600"/>
              </a:spcBef>
              <a:spcAft>
                <a:spcPts val="0"/>
              </a:spcAft>
              <a:buSzPts val="2800"/>
              <a:buNone/>
            </a:pPr>
            <a:r>
              <a:t/>
            </a:r>
            <a:endParaRPr sz="2800"/>
          </a:p>
        </p:txBody>
      </p:sp>
      <p:pic>
        <p:nvPicPr>
          <p:cNvPr id="369" name="Google Shape;369;p42"/>
          <p:cNvPicPr preferRelativeResize="0"/>
          <p:nvPr/>
        </p:nvPicPr>
        <p:blipFill rotWithShape="1">
          <a:blip r:embed="rId3">
            <a:alphaModFix/>
          </a:blip>
          <a:srcRect b="0" l="0" r="0" t="0"/>
          <a:stretch/>
        </p:blipFill>
        <p:spPr>
          <a:xfrm>
            <a:off x="1263833" y="1717840"/>
            <a:ext cx="8945379" cy="4606760"/>
          </a:xfrm>
          <a:prstGeom prst="rect">
            <a:avLst/>
          </a:prstGeom>
          <a:noFill/>
          <a:ln>
            <a:noFill/>
          </a:ln>
        </p:spPr>
      </p:pic>
      <p:sp>
        <p:nvSpPr>
          <p:cNvPr id="370" name="Google Shape;370;p42"/>
          <p:cNvSpPr/>
          <p:nvPr/>
        </p:nvSpPr>
        <p:spPr>
          <a:xfrm>
            <a:off x="9218612" y="3124200"/>
            <a:ext cx="304800" cy="304800"/>
          </a:xfrm>
          <a:prstGeom prst="rect">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chemeClr val="lt1"/>
              </a:solidFill>
              <a:latin typeface="Calibri"/>
              <a:ea typeface="Calibri"/>
              <a:cs typeface="Calibri"/>
              <a:sym typeface="Calibri"/>
            </a:endParaRPr>
          </a:p>
        </p:txBody>
      </p:sp>
      <p:sp>
        <p:nvSpPr>
          <p:cNvPr id="371" name="Google Shape;371;p42"/>
          <p:cNvSpPr/>
          <p:nvPr/>
        </p:nvSpPr>
        <p:spPr>
          <a:xfrm>
            <a:off x="8456612" y="3505200"/>
            <a:ext cx="1600200" cy="533400"/>
          </a:xfrm>
          <a:prstGeom prst="rect">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chemeClr val="lt1"/>
              </a:solidFill>
              <a:latin typeface="Calibri"/>
              <a:ea typeface="Calibri"/>
              <a:cs typeface="Calibri"/>
              <a:sym typeface="Calibri"/>
            </a:endParaRPr>
          </a:p>
        </p:txBody>
      </p:sp>
      <p:sp>
        <p:nvSpPr>
          <p:cNvPr id="372" name="Google Shape;372;p42"/>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Pig</a:t>
            </a:r>
            <a:endParaRPr sz="4000" u="sng">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43"/>
          <p:cNvSpPr txBox="1"/>
          <p:nvPr>
            <p:ph type="title"/>
          </p:nvPr>
        </p:nvSpPr>
        <p:spPr>
          <a:xfrm>
            <a:off x="1218883" y="274637"/>
            <a:ext cx="10360500" cy="1224000"/>
          </a:xfrm>
          <a:prstGeom prst="rect">
            <a:avLst/>
          </a:prstGeom>
        </p:spPr>
        <p:txBody>
          <a:bodyPr anchorCtr="0" anchor="b" bIns="60925" lIns="121875" spcFirstLastPara="1" rIns="121875" wrap="square" tIns="60925">
            <a:noAutofit/>
          </a:bodyPr>
          <a:lstStyle/>
          <a:p>
            <a:pPr indent="0" lvl="0" marL="0" rtl="0" algn="l">
              <a:spcBef>
                <a:spcPts val="0"/>
              </a:spcBef>
              <a:spcAft>
                <a:spcPts val="0"/>
              </a:spcAft>
              <a:buNone/>
            </a:pPr>
            <a:r>
              <a:t/>
            </a:r>
            <a:endParaRPr/>
          </a:p>
        </p:txBody>
      </p:sp>
      <p:sp>
        <p:nvSpPr>
          <p:cNvPr id="379" name="Google Shape;379;p43"/>
          <p:cNvSpPr txBox="1"/>
          <p:nvPr>
            <p:ph idx="1" type="body"/>
          </p:nvPr>
        </p:nvSpPr>
        <p:spPr>
          <a:xfrm>
            <a:off x="1501233" y="2634628"/>
            <a:ext cx="9028800" cy="3581700"/>
          </a:xfrm>
          <a:prstGeom prst="rect">
            <a:avLst/>
          </a:prstGeom>
        </p:spPr>
        <p:txBody>
          <a:bodyPr anchorCtr="0" anchor="t" bIns="60925" lIns="121875" spcFirstLastPara="1" rIns="121875" wrap="square" tIns="60925">
            <a:noAutofit/>
          </a:bodyPr>
          <a:lstStyle/>
          <a:p>
            <a:pPr indent="0" lvl="0" marL="0" rtl="0" algn="l">
              <a:spcBef>
                <a:spcPts val="1600"/>
              </a:spcBef>
              <a:spcAft>
                <a:spcPts val="0"/>
              </a:spcAft>
              <a:buNone/>
            </a:pPr>
            <a:r>
              <a:t/>
            </a:r>
            <a:endParaRPr/>
          </a:p>
        </p:txBody>
      </p:sp>
      <p:pic>
        <p:nvPicPr>
          <p:cNvPr id="380" name="Google Shape;380;p43"/>
          <p:cNvPicPr preferRelativeResize="0"/>
          <p:nvPr/>
        </p:nvPicPr>
        <p:blipFill>
          <a:blip r:embed="rId3">
            <a:alphaModFix/>
          </a:blip>
          <a:stretch>
            <a:fillRect/>
          </a:stretch>
        </p:blipFill>
        <p:spPr>
          <a:xfrm>
            <a:off x="1218875" y="1498625"/>
            <a:ext cx="9980592" cy="5359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4"/>
          <p:cNvSpPr txBox="1"/>
          <p:nvPr>
            <p:ph type="title"/>
          </p:nvPr>
        </p:nvSpPr>
        <p:spPr>
          <a:xfrm>
            <a:off x="1218883" y="274637"/>
            <a:ext cx="10360500" cy="1224000"/>
          </a:xfrm>
          <a:prstGeom prst="rect">
            <a:avLst/>
          </a:prstGeom>
        </p:spPr>
        <p:txBody>
          <a:bodyPr anchorCtr="0" anchor="b" bIns="60925" lIns="121875" spcFirstLastPara="1" rIns="121875" wrap="square" tIns="60925">
            <a:noAutofit/>
          </a:bodyPr>
          <a:lstStyle/>
          <a:p>
            <a:pPr indent="0" lvl="0" marL="0" rtl="0" algn="l">
              <a:spcBef>
                <a:spcPts val="0"/>
              </a:spcBef>
              <a:spcAft>
                <a:spcPts val="0"/>
              </a:spcAft>
              <a:buNone/>
            </a:pPr>
            <a:r>
              <a:t/>
            </a:r>
            <a:endParaRPr/>
          </a:p>
        </p:txBody>
      </p:sp>
      <p:sp>
        <p:nvSpPr>
          <p:cNvPr id="387" name="Google Shape;387;p44"/>
          <p:cNvSpPr txBox="1"/>
          <p:nvPr>
            <p:ph idx="1" type="body"/>
          </p:nvPr>
        </p:nvSpPr>
        <p:spPr>
          <a:xfrm>
            <a:off x="1218883" y="1701797"/>
            <a:ext cx="10360500" cy="4462200"/>
          </a:xfrm>
          <a:prstGeom prst="rect">
            <a:avLst/>
          </a:prstGeom>
        </p:spPr>
        <p:txBody>
          <a:bodyPr anchorCtr="0" anchor="t" bIns="60925" lIns="121875" spcFirstLastPara="1" rIns="121875" wrap="square" tIns="60925">
            <a:noAutofit/>
          </a:bodyPr>
          <a:lstStyle/>
          <a:p>
            <a:pPr indent="0" lvl="0" marL="0" rtl="0" algn="l">
              <a:spcBef>
                <a:spcPts val="1600"/>
              </a:spcBef>
              <a:spcAft>
                <a:spcPts val="0"/>
              </a:spcAft>
              <a:buNone/>
            </a:pPr>
            <a:r>
              <a:t/>
            </a:r>
            <a:endParaRPr/>
          </a:p>
        </p:txBody>
      </p:sp>
      <p:pic>
        <p:nvPicPr>
          <p:cNvPr id="388" name="Google Shape;388;p44"/>
          <p:cNvPicPr preferRelativeResize="0"/>
          <p:nvPr/>
        </p:nvPicPr>
        <p:blipFill>
          <a:blip r:embed="rId3">
            <a:alphaModFix/>
          </a:blip>
          <a:stretch>
            <a:fillRect/>
          </a:stretch>
        </p:blipFill>
        <p:spPr>
          <a:xfrm>
            <a:off x="1218875" y="1498625"/>
            <a:ext cx="10083974" cy="5404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5"/>
          <p:cNvSpPr txBox="1"/>
          <p:nvPr>
            <p:ph type="title"/>
          </p:nvPr>
        </p:nvSpPr>
        <p:spPr>
          <a:xfrm>
            <a:off x="1218883" y="274637"/>
            <a:ext cx="10360500" cy="1224000"/>
          </a:xfrm>
          <a:prstGeom prst="rect">
            <a:avLst/>
          </a:prstGeom>
        </p:spPr>
        <p:txBody>
          <a:bodyPr anchorCtr="0" anchor="b" bIns="60925" lIns="121875" spcFirstLastPara="1" rIns="121875" wrap="square" tIns="60925">
            <a:noAutofit/>
          </a:bodyPr>
          <a:lstStyle/>
          <a:p>
            <a:pPr indent="0" lvl="0" marL="0" rtl="0" algn="l">
              <a:spcBef>
                <a:spcPts val="0"/>
              </a:spcBef>
              <a:spcAft>
                <a:spcPts val="0"/>
              </a:spcAft>
              <a:buNone/>
            </a:pPr>
            <a:r>
              <a:t/>
            </a:r>
            <a:endParaRPr/>
          </a:p>
        </p:txBody>
      </p:sp>
      <p:sp>
        <p:nvSpPr>
          <p:cNvPr id="395" name="Google Shape;395;p45"/>
          <p:cNvSpPr txBox="1"/>
          <p:nvPr>
            <p:ph idx="1" type="body"/>
          </p:nvPr>
        </p:nvSpPr>
        <p:spPr>
          <a:xfrm>
            <a:off x="1218883" y="1701797"/>
            <a:ext cx="10360500" cy="4462200"/>
          </a:xfrm>
          <a:prstGeom prst="rect">
            <a:avLst/>
          </a:prstGeom>
        </p:spPr>
        <p:txBody>
          <a:bodyPr anchorCtr="0" anchor="t" bIns="60925" lIns="121875" spcFirstLastPara="1" rIns="121875" wrap="square" tIns="60925">
            <a:noAutofit/>
          </a:bodyPr>
          <a:lstStyle/>
          <a:p>
            <a:pPr indent="0" lvl="0" marL="0" rtl="0" algn="l">
              <a:spcBef>
                <a:spcPts val="1600"/>
              </a:spcBef>
              <a:spcAft>
                <a:spcPts val="0"/>
              </a:spcAft>
              <a:buNone/>
            </a:pPr>
            <a:r>
              <a:t/>
            </a:r>
            <a:endParaRPr/>
          </a:p>
        </p:txBody>
      </p:sp>
      <p:pic>
        <p:nvPicPr>
          <p:cNvPr id="396" name="Google Shape;396;p45"/>
          <p:cNvPicPr preferRelativeResize="0"/>
          <p:nvPr/>
        </p:nvPicPr>
        <p:blipFill>
          <a:blip r:embed="rId3">
            <a:alphaModFix/>
          </a:blip>
          <a:stretch>
            <a:fillRect/>
          </a:stretch>
        </p:blipFill>
        <p:spPr>
          <a:xfrm>
            <a:off x="1304333" y="1498625"/>
            <a:ext cx="10039018" cy="53593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6"/>
          <p:cNvSpPr txBox="1"/>
          <p:nvPr>
            <p:ph idx="1" type="body"/>
          </p:nvPr>
        </p:nvSpPr>
        <p:spPr>
          <a:xfrm>
            <a:off x="1241358" y="1701798"/>
            <a:ext cx="9577453" cy="4013202"/>
          </a:xfrm>
          <a:prstGeom prst="rect">
            <a:avLst/>
          </a:prstGeom>
          <a:noFill/>
          <a:ln>
            <a:noFill/>
          </a:ln>
        </p:spPr>
        <p:txBody>
          <a:bodyPr anchorCtr="0" anchor="t" bIns="60925" lIns="121875" spcFirstLastPara="1" rIns="121875" wrap="square" tIns="60925">
            <a:noAutofit/>
          </a:bodyPr>
          <a:lstStyle/>
          <a:p>
            <a:pPr indent="-304747" lvl="0" marL="304747" rtl="0" algn="l">
              <a:lnSpc>
                <a:spcPct val="90000"/>
              </a:lnSpc>
              <a:spcBef>
                <a:spcPts val="0"/>
              </a:spcBef>
              <a:spcAft>
                <a:spcPts val="0"/>
              </a:spcAft>
              <a:buSzPts val="2800"/>
              <a:buChar char="•"/>
            </a:pPr>
            <a:r>
              <a:rPr lang="en-US"/>
              <a:t>URL of Data Source website: https://data.cityofchicago.org/Public-Safety/Crimes-2001-to-present/ijzp-q8t2</a:t>
            </a:r>
            <a:endParaRPr/>
          </a:p>
          <a:p>
            <a:pPr indent="-304746" lvl="0" marL="304746" rtl="0" algn="l">
              <a:lnSpc>
                <a:spcPct val="90000"/>
              </a:lnSpc>
              <a:spcBef>
                <a:spcPts val="1600"/>
              </a:spcBef>
              <a:spcAft>
                <a:spcPts val="0"/>
              </a:spcAft>
              <a:buSzPts val="2800"/>
              <a:buChar char="•"/>
            </a:pPr>
            <a:r>
              <a:rPr lang="en-US"/>
              <a:t>URL of Data Source CSV file: </a:t>
            </a:r>
            <a:r>
              <a:rPr lang="en-US" u="sng">
                <a:solidFill>
                  <a:schemeClr val="hlink"/>
                </a:solidFill>
                <a:hlinkClick r:id="rId3"/>
              </a:rPr>
              <a:t>https://data.cityofchicago.org/api/views/ijzp-q8t2/rows.csv?accessType=DOWNLOAD</a:t>
            </a:r>
            <a:endParaRPr/>
          </a:p>
          <a:p>
            <a:pPr indent="-241246" lvl="0" marL="304746" rtl="0" algn="l">
              <a:lnSpc>
                <a:spcPct val="90000"/>
              </a:lnSpc>
              <a:spcBef>
                <a:spcPts val="1600"/>
              </a:spcBef>
              <a:spcAft>
                <a:spcPts val="0"/>
              </a:spcAft>
              <a:buSzPts val="1800"/>
              <a:buChar char="•"/>
            </a:pPr>
            <a:r>
              <a:rPr lang="en-US"/>
              <a:t>GitHub: https://github.com/DayWait/BigData.git</a:t>
            </a:r>
            <a:endParaRPr b="1"/>
          </a:p>
          <a:p>
            <a:pPr indent="-126947" lvl="0" marL="304747" rtl="0" algn="l">
              <a:lnSpc>
                <a:spcPct val="90000"/>
              </a:lnSpc>
              <a:spcBef>
                <a:spcPts val="1600"/>
              </a:spcBef>
              <a:spcAft>
                <a:spcPts val="0"/>
              </a:spcAft>
              <a:buSzPts val="2800"/>
              <a:buNone/>
            </a:pPr>
            <a:r>
              <a:t/>
            </a:r>
            <a:endParaRPr sz="2800"/>
          </a:p>
        </p:txBody>
      </p:sp>
      <p:sp>
        <p:nvSpPr>
          <p:cNvPr id="403" name="Google Shape;403;p46"/>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References</a:t>
            </a:r>
            <a:endParaRPr sz="4000" u="sng">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47"/>
          <p:cNvSpPr txBox="1"/>
          <p:nvPr>
            <p:ph type="title"/>
          </p:nvPr>
        </p:nvSpPr>
        <p:spPr>
          <a:xfrm>
            <a:off x="1218882" y="1701800"/>
            <a:ext cx="4062942" cy="2438400"/>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a:t>END</a:t>
            </a:r>
            <a:endParaRPr sz="40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16"/>
          <p:cNvSpPr txBox="1"/>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marR="0" rtl="0" algn="l">
              <a:lnSpc>
                <a:spcPct val="90000"/>
              </a:lnSpc>
              <a:spcBef>
                <a:spcPts val="0"/>
              </a:spcBef>
              <a:spcAft>
                <a:spcPts val="0"/>
              </a:spcAft>
              <a:buClr>
                <a:schemeClr val="accent1"/>
              </a:buClr>
              <a:buSzPts val="4000"/>
              <a:buFont typeface="Calibri"/>
              <a:buNone/>
            </a:pPr>
            <a:r>
              <a:rPr b="0" i="0" lang="en-US" sz="4000" u="sng" cap="none" strike="noStrike">
                <a:solidFill>
                  <a:schemeClr val="accent1"/>
                </a:solidFill>
                <a:latin typeface="Calibri"/>
                <a:ea typeface="Calibri"/>
                <a:cs typeface="Calibri"/>
                <a:sym typeface="Calibri"/>
              </a:rPr>
              <a:t>Flowchart</a:t>
            </a:r>
            <a:endParaRPr b="0" i="0" sz="4000" u="sng" cap="none" strike="noStrike">
              <a:solidFill>
                <a:schemeClr val="accent1"/>
              </a:solidFill>
              <a:latin typeface="Calibri"/>
              <a:ea typeface="Calibri"/>
              <a:cs typeface="Calibri"/>
              <a:sym typeface="Calibri"/>
            </a:endParaRPr>
          </a:p>
        </p:txBody>
      </p:sp>
      <p:sp>
        <p:nvSpPr>
          <p:cNvPr id="137" name="Google Shape;137;p16"/>
          <p:cNvSpPr/>
          <p:nvPr/>
        </p:nvSpPr>
        <p:spPr>
          <a:xfrm>
            <a:off x="1243783" y="1720504"/>
            <a:ext cx="1554480" cy="914400"/>
          </a:xfrm>
          <a:prstGeom prst="flowChartAlternateProcess">
            <a:avLst/>
          </a:prstGeom>
          <a:solidFill>
            <a:srgbClr val="FFC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Open shell through Git Bash</a:t>
            </a:r>
            <a:endParaRPr b="0" i="0" sz="2400" u="none" cap="none" strike="noStrike">
              <a:solidFill>
                <a:schemeClr val="lt1"/>
              </a:solidFill>
              <a:latin typeface="Arial"/>
              <a:ea typeface="Arial"/>
              <a:cs typeface="Arial"/>
              <a:sym typeface="Arial"/>
            </a:endParaRPr>
          </a:p>
        </p:txBody>
      </p:sp>
      <p:sp>
        <p:nvSpPr>
          <p:cNvPr id="138" name="Google Shape;138;p16"/>
          <p:cNvSpPr/>
          <p:nvPr/>
        </p:nvSpPr>
        <p:spPr>
          <a:xfrm>
            <a:off x="3046412" y="1733160"/>
            <a:ext cx="1554480" cy="914400"/>
          </a:xfrm>
          <a:prstGeom prst="flowChartProcess">
            <a:avLst/>
          </a:prstGeom>
          <a:solidFill>
            <a:schemeClr val="accent1"/>
          </a:solidFill>
          <a:ln cap="flat" cmpd="sng" w="12700">
            <a:solidFill>
              <a:srgbClr val="000000"/>
            </a:solidFill>
            <a:prstDash val="solid"/>
            <a:miter lim="800000"/>
            <a:headEnd len="sm" w="sm" type="none"/>
            <a:tailEnd len="sm" w="sm" type="none"/>
          </a:ln>
          <a:effectLst>
            <a:outerShdw blurRad="44450" algn="ctr" dir="5400000" dist="27940">
              <a:srgbClr val="000000">
                <a:alpha val="31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n-US" sz="1400" u="none" cap="none" strike="noStrike">
                <a:solidFill>
                  <a:srgbClr val="FFFFFF"/>
                </a:solidFill>
                <a:latin typeface="Calibri"/>
                <a:ea typeface="Calibri"/>
                <a:cs typeface="Calibri"/>
                <a:sym typeface="Calibri"/>
              </a:rPr>
              <a:t>SSH to Hadoop Server Using IP Address</a:t>
            </a:r>
            <a:endParaRPr b="0" i="0" sz="2400" u="none" cap="none" strike="noStrike">
              <a:solidFill>
                <a:schemeClr val="lt1"/>
              </a:solidFill>
              <a:latin typeface="Arial"/>
              <a:ea typeface="Arial"/>
              <a:cs typeface="Arial"/>
              <a:sym typeface="Arial"/>
            </a:endParaRPr>
          </a:p>
        </p:txBody>
      </p:sp>
      <p:sp>
        <p:nvSpPr>
          <p:cNvPr id="139" name="Google Shape;139;p16"/>
          <p:cNvSpPr/>
          <p:nvPr/>
        </p:nvSpPr>
        <p:spPr>
          <a:xfrm>
            <a:off x="4849041" y="1720504"/>
            <a:ext cx="1554480" cy="914400"/>
          </a:xfrm>
          <a:prstGeom prst="flowChartProcess">
            <a:avLst/>
          </a:prstGeom>
          <a:solidFill>
            <a:schemeClr val="accent1"/>
          </a:solidFill>
          <a:ln cap="flat" cmpd="sng" w="12700">
            <a:solidFill>
              <a:srgbClr val="000000"/>
            </a:solidFill>
            <a:prstDash val="solid"/>
            <a:miter lim="800000"/>
            <a:headEnd len="sm" w="sm" type="none"/>
            <a:tailEnd len="sm" w="sm" type="none"/>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FFFFFF"/>
                </a:solidFill>
                <a:latin typeface="Calibri"/>
                <a:ea typeface="Calibri"/>
                <a:cs typeface="Calibri"/>
                <a:sym typeface="Calibri"/>
              </a:rPr>
              <a:t>Download Files using wget Command</a:t>
            </a:r>
            <a:endParaRPr/>
          </a:p>
        </p:txBody>
      </p:sp>
      <p:sp>
        <p:nvSpPr>
          <p:cNvPr id="140" name="Google Shape;140;p16"/>
          <p:cNvSpPr/>
          <p:nvPr/>
        </p:nvSpPr>
        <p:spPr>
          <a:xfrm>
            <a:off x="8454299" y="1739321"/>
            <a:ext cx="1645920" cy="914400"/>
          </a:xfrm>
          <a:prstGeom prst="flowChartProcess">
            <a:avLst/>
          </a:prstGeom>
          <a:solidFill>
            <a:schemeClr val="accent1"/>
          </a:solidFill>
          <a:ln cap="flat" cmpd="sng" w="12700">
            <a:solidFill>
              <a:srgbClr val="000000"/>
            </a:solidFill>
            <a:prstDash val="solid"/>
            <a:miter lim="800000"/>
            <a:headEnd len="sm" w="sm" type="none"/>
            <a:tailEnd len="sm" w="sm" type="none"/>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FFFFFF"/>
                </a:solidFill>
                <a:latin typeface="Calibri"/>
                <a:ea typeface="Calibri"/>
                <a:cs typeface="Calibri"/>
                <a:sym typeface="Calibri"/>
              </a:rPr>
              <a:t>Run Beeline</a:t>
            </a:r>
            <a:endParaRPr/>
          </a:p>
        </p:txBody>
      </p:sp>
      <p:sp>
        <p:nvSpPr>
          <p:cNvPr id="141" name="Google Shape;141;p16"/>
          <p:cNvSpPr/>
          <p:nvPr/>
        </p:nvSpPr>
        <p:spPr>
          <a:xfrm>
            <a:off x="6651670" y="1731920"/>
            <a:ext cx="1554480" cy="914400"/>
          </a:xfrm>
          <a:prstGeom prst="rect">
            <a:avLst/>
          </a:prstGeom>
          <a:solidFill>
            <a:schemeClr val="accent1"/>
          </a:solidFill>
          <a:ln cap="flat" cmpd="sng" w="12700">
            <a:solidFill>
              <a:srgbClr val="000000"/>
            </a:solidFill>
            <a:prstDash val="solid"/>
            <a:miter lim="800000"/>
            <a:headEnd len="sm" w="sm" type="none"/>
            <a:tailEnd len="sm" w="sm" type="none"/>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n-US" sz="1400" u="none" cap="none" strike="noStrike">
                <a:solidFill>
                  <a:srgbClr val="FFFFFF"/>
                </a:solidFill>
                <a:latin typeface="Calibri"/>
                <a:ea typeface="Calibri"/>
                <a:cs typeface="Calibri"/>
                <a:sym typeface="Calibri"/>
              </a:rPr>
              <a:t>Use HDFS </a:t>
            </a:r>
            <a:r>
              <a:rPr lang="en-US">
                <a:solidFill>
                  <a:srgbClr val="FFFFFF"/>
                </a:solidFill>
                <a:latin typeface="Calibri"/>
                <a:ea typeface="Calibri"/>
                <a:cs typeface="Calibri"/>
                <a:sym typeface="Calibri"/>
              </a:rPr>
              <a:t>chmod to </a:t>
            </a:r>
            <a:r>
              <a:rPr b="0" i="0" lang="en-US" sz="1400" u="none" cap="none" strike="noStrike">
                <a:solidFill>
                  <a:srgbClr val="FFFFFF"/>
                </a:solidFill>
                <a:latin typeface="Calibri"/>
                <a:ea typeface="Calibri"/>
                <a:cs typeface="Calibri"/>
                <a:sym typeface="Calibri"/>
              </a:rPr>
              <a:t> Make Beeline </a:t>
            </a:r>
            <a:r>
              <a:rPr lang="en-US">
                <a:solidFill>
                  <a:srgbClr val="FFFFFF"/>
                </a:solidFill>
                <a:latin typeface="Calibri"/>
                <a:ea typeface="Calibri"/>
                <a:cs typeface="Calibri"/>
                <a:sym typeface="Calibri"/>
              </a:rPr>
              <a:t>W</a:t>
            </a:r>
            <a:r>
              <a:rPr b="0" i="0" lang="en-US" sz="1400" u="none" cap="none" strike="noStrike">
                <a:solidFill>
                  <a:srgbClr val="FFFFFF"/>
                </a:solidFill>
                <a:latin typeface="Calibri"/>
                <a:ea typeface="Calibri"/>
                <a:cs typeface="Calibri"/>
                <a:sym typeface="Calibri"/>
              </a:rPr>
              <a:t>ork</a:t>
            </a:r>
            <a:endParaRPr/>
          </a:p>
        </p:txBody>
      </p:sp>
      <p:sp>
        <p:nvSpPr>
          <p:cNvPr id="142" name="Google Shape;142;p16"/>
          <p:cNvSpPr/>
          <p:nvPr/>
        </p:nvSpPr>
        <p:spPr>
          <a:xfrm>
            <a:off x="10348368" y="1731920"/>
            <a:ext cx="1645920" cy="914400"/>
          </a:xfrm>
          <a:prstGeom prst="flowChartProcess">
            <a:avLst/>
          </a:prstGeom>
          <a:solidFill>
            <a:schemeClr val="accent1"/>
          </a:solidFill>
          <a:ln cap="flat" cmpd="sng" w="12700">
            <a:solidFill>
              <a:srgbClr val="000000"/>
            </a:solidFill>
            <a:prstDash val="solid"/>
            <a:miter lim="800000"/>
            <a:headEnd len="sm" w="sm" type="none"/>
            <a:tailEnd len="sm" w="sm" type="none"/>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FFFFFF"/>
                </a:solidFill>
                <a:latin typeface="Calibri"/>
                <a:ea typeface="Calibri"/>
                <a:cs typeface="Calibri"/>
                <a:sym typeface="Calibri"/>
              </a:rPr>
              <a:t>Create Tables</a:t>
            </a:r>
            <a:endParaRPr/>
          </a:p>
        </p:txBody>
      </p:sp>
      <p:sp>
        <p:nvSpPr>
          <p:cNvPr id="143" name="Google Shape;143;p16"/>
          <p:cNvSpPr/>
          <p:nvPr/>
        </p:nvSpPr>
        <p:spPr>
          <a:xfrm>
            <a:off x="10439808" y="3005959"/>
            <a:ext cx="1554480" cy="914400"/>
          </a:xfrm>
          <a:prstGeom prst="flowChartProcess">
            <a:avLst/>
          </a:prstGeom>
          <a:solidFill>
            <a:schemeClr val="accent1"/>
          </a:solidFill>
          <a:ln cap="flat" cmpd="sng" w="12700">
            <a:solidFill>
              <a:srgbClr val="000000"/>
            </a:solidFill>
            <a:prstDash val="solid"/>
            <a:miter lim="800000"/>
            <a:headEnd len="sm" w="sm" type="none"/>
            <a:tailEnd len="sm" w="sm" type="none"/>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FFFFFF"/>
                </a:solidFill>
                <a:latin typeface="Calibri"/>
                <a:ea typeface="Calibri"/>
                <a:cs typeface="Calibri"/>
                <a:sym typeface="Calibri"/>
              </a:rPr>
              <a:t>Query Tables</a:t>
            </a:r>
            <a:endParaRPr/>
          </a:p>
        </p:txBody>
      </p:sp>
      <p:sp>
        <p:nvSpPr>
          <p:cNvPr id="144" name="Google Shape;144;p16"/>
          <p:cNvSpPr/>
          <p:nvPr/>
        </p:nvSpPr>
        <p:spPr>
          <a:xfrm>
            <a:off x="4849041" y="3098642"/>
            <a:ext cx="1554480" cy="914400"/>
          </a:xfrm>
          <a:prstGeom prst="flowChartProcess">
            <a:avLst/>
          </a:prstGeom>
          <a:solidFill>
            <a:schemeClr val="accent1"/>
          </a:solidFill>
          <a:ln cap="flat" cmpd="sng" w="12700">
            <a:solidFill>
              <a:srgbClr val="000000"/>
            </a:solidFill>
            <a:prstDash val="solid"/>
            <a:miter lim="800000"/>
            <a:headEnd len="sm" w="sm" type="none"/>
            <a:tailEnd len="sm" w="sm" type="none"/>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FFFFFF"/>
                </a:solidFill>
                <a:latin typeface="Calibri"/>
                <a:ea typeface="Calibri"/>
                <a:cs typeface="Calibri"/>
                <a:sym typeface="Calibri"/>
              </a:rPr>
              <a:t>SCP or PFSTP Files from HDFS</a:t>
            </a:r>
            <a:endParaRPr/>
          </a:p>
        </p:txBody>
      </p:sp>
      <p:sp>
        <p:nvSpPr>
          <p:cNvPr id="145" name="Google Shape;145;p16"/>
          <p:cNvSpPr/>
          <p:nvPr/>
        </p:nvSpPr>
        <p:spPr>
          <a:xfrm>
            <a:off x="8436263" y="2819427"/>
            <a:ext cx="1660525" cy="1287463"/>
          </a:xfrm>
          <a:prstGeom prst="flowChartDecision">
            <a:avLst/>
          </a:prstGeom>
          <a:solidFill>
            <a:srgbClr val="A8D08D"/>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Process Further in Pig? </a:t>
            </a:r>
            <a:endParaRPr b="0" i="0" sz="2400" u="none" cap="none" strike="noStrike">
              <a:solidFill>
                <a:schemeClr val="lt1"/>
              </a:solidFill>
              <a:latin typeface="Arial"/>
              <a:ea typeface="Arial"/>
              <a:cs typeface="Arial"/>
              <a:sym typeface="Arial"/>
            </a:endParaRPr>
          </a:p>
        </p:txBody>
      </p:sp>
      <p:sp>
        <p:nvSpPr>
          <p:cNvPr id="146" name="Google Shape;146;p16"/>
          <p:cNvSpPr txBox="1"/>
          <p:nvPr/>
        </p:nvSpPr>
        <p:spPr>
          <a:xfrm>
            <a:off x="8033521" y="3110921"/>
            <a:ext cx="614363" cy="4143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No</a:t>
            </a:r>
            <a:endParaRPr b="0" i="0" sz="1800" u="none" cap="none" strike="noStrike">
              <a:solidFill>
                <a:schemeClr val="lt1"/>
              </a:solidFill>
              <a:latin typeface="Arial"/>
              <a:ea typeface="Arial"/>
              <a:cs typeface="Arial"/>
              <a:sym typeface="Arial"/>
            </a:endParaRPr>
          </a:p>
        </p:txBody>
      </p:sp>
      <p:sp>
        <p:nvSpPr>
          <p:cNvPr id="147" name="Google Shape;147;p16"/>
          <p:cNvSpPr/>
          <p:nvPr/>
        </p:nvSpPr>
        <p:spPr>
          <a:xfrm>
            <a:off x="8544425" y="4497025"/>
            <a:ext cx="1554480" cy="914400"/>
          </a:xfrm>
          <a:prstGeom prst="flowChartProcess">
            <a:avLst/>
          </a:prstGeom>
          <a:solidFill>
            <a:schemeClr val="accent1"/>
          </a:solidFill>
          <a:ln cap="flat" cmpd="sng" w="12700">
            <a:solidFill>
              <a:srgbClr val="000000"/>
            </a:solidFill>
            <a:prstDash val="solid"/>
            <a:miter lim="800000"/>
            <a:headEnd len="sm" w="sm" type="none"/>
            <a:tailEnd len="sm" w="sm" type="none"/>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FFFFFF"/>
                </a:solidFill>
                <a:latin typeface="Calibri"/>
                <a:ea typeface="Calibri"/>
                <a:cs typeface="Calibri"/>
                <a:sym typeface="Calibri"/>
              </a:rPr>
              <a:t>Open Grunt Interface</a:t>
            </a:r>
            <a:endParaRPr/>
          </a:p>
        </p:txBody>
      </p:sp>
      <p:sp>
        <p:nvSpPr>
          <p:cNvPr id="148" name="Google Shape;148;p16"/>
          <p:cNvSpPr txBox="1"/>
          <p:nvPr/>
        </p:nvSpPr>
        <p:spPr>
          <a:xfrm>
            <a:off x="8759812" y="4044591"/>
            <a:ext cx="606300" cy="3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Yes</a:t>
            </a:r>
            <a:endParaRPr b="0" i="0" sz="1800" u="none" cap="none" strike="noStrike">
              <a:solidFill>
                <a:schemeClr val="lt1"/>
              </a:solidFill>
              <a:latin typeface="Arial"/>
              <a:ea typeface="Arial"/>
              <a:cs typeface="Arial"/>
              <a:sym typeface="Arial"/>
            </a:endParaRPr>
          </a:p>
        </p:txBody>
      </p:sp>
      <p:sp>
        <p:nvSpPr>
          <p:cNvPr id="149" name="Google Shape;149;p16"/>
          <p:cNvSpPr/>
          <p:nvPr/>
        </p:nvSpPr>
        <p:spPr>
          <a:xfrm>
            <a:off x="6705776" y="4493771"/>
            <a:ext cx="1554480" cy="914400"/>
          </a:xfrm>
          <a:prstGeom prst="flowChartProcess">
            <a:avLst/>
          </a:prstGeom>
          <a:solidFill>
            <a:schemeClr val="accent1"/>
          </a:solidFill>
          <a:ln cap="flat" cmpd="sng" w="12700">
            <a:solidFill>
              <a:srgbClr val="000000"/>
            </a:solidFill>
            <a:prstDash val="solid"/>
            <a:miter lim="800000"/>
            <a:headEnd len="sm" w="sm" type="none"/>
            <a:tailEnd len="sm" w="sm" type="none"/>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FFFFFF"/>
                </a:solidFill>
                <a:latin typeface="Calibri"/>
                <a:ea typeface="Calibri"/>
                <a:cs typeface="Calibri"/>
                <a:sym typeface="Calibri"/>
              </a:rPr>
              <a:t>Load and Filter Data</a:t>
            </a:r>
            <a:endParaRPr/>
          </a:p>
        </p:txBody>
      </p:sp>
      <p:sp>
        <p:nvSpPr>
          <p:cNvPr id="150" name="Google Shape;150;p16"/>
          <p:cNvSpPr/>
          <p:nvPr/>
        </p:nvSpPr>
        <p:spPr>
          <a:xfrm>
            <a:off x="4867128" y="4476780"/>
            <a:ext cx="1554480" cy="914400"/>
          </a:xfrm>
          <a:prstGeom prst="flowChartProcess">
            <a:avLst/>
          </a:prstGeom>
          <a:solidFill>
            <a:schemeClr val="accent1"/>
          </a:solidFill>
          <a:ln cap="flat" cmpd="sng" w="12700">
            <a:solidFill>
              <a:srgbClr val="000000"/>
            </a:solidFill>
            <a:prstDash val="solid"/>
            <a:miter lim="800000"/>
            <a:headEnd len="sm" w="sm" type="none"/>
            <a:tailEnd len="sm" w="sm" type="none"/>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FFFFFF"/>
                </a:solidFill>
                <a:latin typeface="Calibri"/>
                <a:ea typeface="Calibri"/>
                <a:cs typeface="Calibri"/>
                <a:sym typeface="Calibri"/>
              </a:rPr>
              <a:t>Store Data in HDFS</a:t>
            </a:r>
            <a:endParaRPr/>
          </a:p>
        </p:txBody>
      </p:sp>
      <p:sp>
        <p:nvSpPr>
          <p:cNvPr id="151" name="Google Shape;151;p16"/>
          <p:cNvSpPr/>
          <p:nvPr/>
        </p:nvSpPr>
        <p:spPr>
          <a:xfrm>
            <a:off x="3046412" y="3107893"/>
            <a:ext cx="1554480" cy="914400"/>
          </a:xfrm>
          <a:prstGeom prst="flowChartProcess">
            <a:avLst/>
          </a:prstGeom>
          <a:solidFill>
            <a:schemeClr val="accent1"/>
          </a:solidFill>
          <a:ln cap="flat" cmpd="sng" w="12700">
            <a:solidFill>
              <a:srgbClr val="000000"/>
            </a:solidFill>
            <a:prstDash val="solid"/>
            <a:miter lim="800000"/>
            <a:headEnd len="sm" w="sm" type="none"/>
            <a:tailEnd len="sm" w="sm" type="none"/>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FFFFFF"/>
                </a:solidFill>
                <a:latin typeface="Calibri"/>
                <a:ea typeface="Calibri"/>
                <a:cs typeface="Calibri"/>
                <a:sym typeface="Calibri"/>
              </a:rPr>
              <a:t>Visualize in Excel</a:t>
            </a:r>
            <a:endParaRPr/>
          </a:p>
        </p:txBody>
      </p:sp>
      <p:sp>
        <p:nvSpPr>
          <p:cNvPr id="152" name="Google Shape;152;p16"/>
          <p:cNvSpPr/>
          <p:nvPr/>
        </p:nvSpPr>
        <p:spPr>
          <a:xfrm>
            <a:off x="0" y="0"/>
            <a:ext cx="12188825"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p:txBody>
      </p:sp>
      <p:cxnSp>
        <p:nvCxnSpPr>
          <p:cNvPr id="153" name="Google Shape;153;p16"/>
          <p:cNvCxnSpPr/>
          <p:nvPr/>
        </p:nvCxnSpPr>
        <p:spPr>
          <a:xfrm>
            <a:off x="2798263" y="2177704"/>
            <a:ext cx="248149" cy="0"/>
          </a:xfrm>
          <a:prstGeom prst="straightConnector1">
            <a:avLst/>
          </a:prstGeom>
          <a:noFill/>
          <a:ln cap="flat" cmpd="sng" w="25400">
            <a:solidFill>
              <a:schemeClr val="accent1"/>
            </a:solidFill>
            <a:prstDash val="solid"/>
            <a:miter lim="800000"/>
            <a:headEnd len="sm" w="sm" type="none"/>
            <a:tailEnd len="med" w="med" type="triangle"/>
          </a:ln>
        </p:spPr>
      </p:cxnSp>
      <p:cxnSp>
        <p:nvCxnSpPr>
          <p:cNvPr id="154" name="Google Shape;154;p16"/>
          <p:cNvCxnSpPr/>
          <p:nvPr/>
        </p:nvCxnSpPr>
        <p:spPr>
          <a:xfrm>
            <a:off x="4600892" y="2192713"/>
            <a:ext cx="248149" cy="0"/>
          </a:xfrm>
          <a:prstGeom prst="straightConnector1">
            <a:avLst/>
          </a:prstGeom>
          <a:noFill/>
          <a:ln cap="flat" cmpd="sng" w="25400">
            <a:solidFill>
              <a:schemeClr val="accent1"/>
            </a:solidFill>
            <a:prstDash val="solid"/>
            <a:miter lim="800000"/>
            <a:headEnd len="sm" w="sm" type="none"/>
            <a:tailEnd len="med" w="med" type="triangle"/>
          </a:ln>
        </p:spPr>
      </p:cxnSp>
      <p:cxnSp>
        <p:nvCxnSpPr>
          <p:cNvPr id="155" name="Google Shape;155;p16"/>
          <p:cNvCxnSpPr/>
          <p:nvPr/>
        </p:nvCxnSpPr>
        <p:spPr>
          <a:xfrm>
            <a:off x="6403521" y="2177704"/>
            <a:ext cx="248149" cy="0"/>
          </a:xfrm>
          <a:prstGeom prst="straightConnector1">
            <a:avLst/>
          </a:prstGeom>
          <a:noFill/>
          <a:ln cap="flat" cmpd="sng" w="25400">
            <a:solidFill>
              <a:schemeClr val="accent1"/>
            </a:solidFill>
            <a:prstDash val="solid"/>
            <a:miter lim="800000"/>
            <a:headEnd len="sm" w="sm" type="none"/>
            <a:tailEnd len="med" w="med" type="triangle"/>
          </a:ln>
        </p:spPr>
      </p:cxnSp>
      <p:cxnSp>
        <p:nvCxnSpPr>
          <p:cNvPr id="156" name="Google Shape;156;p16"/>
          <p:cNvCxnSpPr/>
          <p:nvPr/>
        </p:nvCxnSpPr>
        <p:spPr>
          <a:xfrm>
            <a:off x="8206150" y="2189120"/>
            <a:ext cx="248149" cy="0"/>
          </a:xfrm>
          <a:prstGeom prst="straightConnector1">
            <a:avLst/>
          </a:prstGeom>
          <a:noFill/>
          <a:ln cap="flat" cmpd="sng" w="25400">
            <a:solidFill>
              <a:schemeClr val="accent1"/>
            </a:solidFill>
            <a:prstDash val="solid"/>
            <a:miter lim="800000"/>
            <a:headEnd len="sm" w="sm" type="none"/>
            <a:tailEnd len="med" w="med" type="triangle"/>
          </a:ln>
        </p:spPr>
      </p:cxnSp>
      <p:cxnSp>
        <p:nvCxnSpPr>
          <p:cNvPr id="157" name="Google Shape;157;p16"/>
          <p:cNvCxnSpPr/>
          <p:nvPr/>
        </p:nvCxnSpPr>
        <p:spPr>
          <a:xfrm>
            <a:off x="10096788" y="2177704"/>
            <a:ext cx="248149" cy="0"/>
          </a:xfrm>
          <a:prstGeom prst="straightConnector1">
            <a:avLst/>
          </a:prstGeom>
          <a:noFill/>
          <a:ln cap="flat" cmpd="sng" w="25400">
            <a:solidFill>
              <a:schemeClr val="accent1"/>
            </a:solidFill>
            <a:prstDash val="solid"/>
            <a:miter lim="800000"/>
            <a:headEnd len="sm" w="sm" type="none"/>
            <a:tailEnd len="med" w="med" type="triangle"/>
          </a:ln>
        </p:spPr>
      </p:cxnSp>
      <p:cxnSp>
        <p:nvCxnSpPr>
          <p:cNvPr id="158" name="Google Shape;158;p16"/>
          <p:cNvCxnSpPr/>
          <p:nvPr/>
        </p:nvCxnSpPr>
        <p:spPr>
          <a:xfrm>
            <a:off x="11171328" y="2653721"/>
            <a:ext cx="0" cy="352238"/>
          </a:xfrm>
          <a:prstGeom prst="straightConnector1">
            <a:avLst/>
          </a:prstGeom>
          <a:noFill/>
          <a:ln cap="flat" cmpd="sng" w="25400">
            <a:solidFill>
              <a:schemeClr val="accent1"/>
            </a:solidFill>
            <a:prstDash val="solid"/>
            <a:miter lim="800000"/>
            <a:headEnd len="sm" w="sm" type="none"/>
            <a:tailEnd len="med" w="med" type="triangle"/>
          </a:ln>
        </p:spPr>
      </p:cxnSp>
      <p:cxnSp>
        <p:nvCxnSpPr>
          <p:cNvPr id="159" name="Google Shape;159;p16"/>
          <p:cNvCxnSpPr>
            <a:stCxn id="143" idx="1"/>
          </p:cNvCxnSpPr>
          <p:nvPr/>
        </p:nvCxnSpPr>
        <p:spPr>
          <a:xfrm rot="10800000">
            <a:off x="10096908" y="3463159"/>
            <a:ext cx="342900" cy="0"/>
          </a:xfrm>
          <a:prstGeom prst="straightConnector1">
            <a:avLst/>
          </a:prstGeom>
          <a:noFill/>
          <a:ln cap="flat" cmpd="sng" w="25400">
            <a:solidFill>
              <a:schemeClr val="accent1"/>
            </a:solidFill>
            <a:prstDash val="solid"/>
            <a:miter lim="800000"/>
            <a:headEnd len="sm" w="sm" type="none"/>
            <a:tailEnd len="med" w="med" type="triangle"/>
          </a:ln>
        </p:spPr>
      </p:cxnSp>
      <p:cxnSp>
        <p:nvCxnSpPr>
          <p:cNvPr id="160" name="Google Shape;160;p16"/>
          <p:cNvCxnSpPr>
            <a:stCxn id="145" idx="2"/>
          </p:cNvCxnSpPr>
          <p:nvPr/>
        </p:nvCxnSpPr>
        <p:spPr>
          <a:xfrm>
            <a:off x="9266526" y="4106890"/>
            <a:ext cx="0" cy="359700"/>
          </a:xfrm>
          <a:prstGeom prst="straightConnector1">
            <a:avLst/>
          </a:prstGeom>
          <a:noFill/>
          <a:ln cap="flat" cmpd="sng" w="25400">
            <a:solidFill>
              <a:schemeClr val="accent1"/>
            </a:solidFill>
            <a:prstDash val="solid"/>
            <a:miter lim="800000"/>
            <a:headEnd len="sm" w="sm" type="none"/>
            <a:tailEnd len="med" w="med" type="triangle"/>
          </a:ln>
        </p:spPr>
      </p:cxnSp>
      <p:cxnSp>
        <p:nvCxnSpPr>
          <p:cNvPr id="161" name="Google Shape;161;p16"/>
          <p:cNvCxnSpPr/>
          <p:nvPr/>
        </p:nvCxnSpPr>
        <p:spPr>
          <a:xfrm rot="10800000">
            <a:off x="8246644" y="4950971"/>
            <a:ext cx="266319" cy="0"/>
          </a:xfrm>
          <a:prstGeom prst="straightConnector1">
            <a:avLst/>
          </a:prstGeom>
          <a:noFill/>
          <a:ln cap="flat" cmpd="sng" w="25400">
            <a:solidFill>
              <a:schemeClr val="accent1"/>
            </a:solidFill>
            <a:prstDash val="solid"/>
            <a:miter lim="800000"/>
            <a:headEnd len="sm" w="sm" type="none"/>
            <a:tailEnd len="med" w="med" type="triangle"/>
          </a:ln>
        </p:spPr>
      </p:cxnSp>
      <p:cxnSp>
        <p:nvCxnSpPr>
          <p:cNvPr id="162" name="Google Shape;162;p16"/>
          <p:cNvCxnSpPr/>
          <p:nvPr/>
        </p:nvCxnSpPr>
        <p:spPr>
          <a:xfrm rot="10800000">
            <a:off x="6421608" y="4950971"/>
            <a:ext cx="266319" cy="0"/>
          </a:xfrm>
          <a:prstGeom prst="straightConnector1">
            <a:avLst/>
          </a:prstGeom>
          <a:noFill/>
          <a:ln cap="flat" cmpd="sng" w="25400">
            <a:solidFill>
              <a:schemeClr val="accent1"/>
            </a:solidFill>
            <a:prstDash val="solid"/>
            <a:miter lim="800000"/>
            <a:headEnd len="sm" w="sm" type="none"/>
            <a:tailEnd len="med" w="med" type="triangle"/>
          </a:ln>
        </p:spPr>
      </p:cxnSp>
      <p:cxnSp>
        <p:nvCxnSpPr>
          <p:cNvPr id="163" name="Google Shape;163;p16"/>
          <p:cNvCxnSpPr/>
          <p:nvPr/>
        </p:nvCxnSpPr>
        <p:spPr>
          <a:xfrm rot="10800000">
            <a:off x="4570319" y="3598753"/>
            <a:ext cx="266319" cy="0"/>
          </a:xfrm>
          <a:prstGeom prst="straightConnector1">
            <a:avLst/>
          </a:prstGeom>
          <a:noFill/>
          <a:ln cap="flat" cmpd="sng" w="25400">
            <a:solidFill>
              <a:schemeClr val="accent1"/>
            </a:solidFill>
            <a:prstDash val="solid"/>
            <a:miter lim="800000"/>
            <a:headEnd len="sm" w="sm" type="none"/>
            <a:tailEnd len="med" w="med" type="triangle"/>
          </a:ln>
        </p:spPr>
      </p:cxnSp>
      <p:cxnSp>
        <p:nvCxnSpPr>
          <p:cNvPr id="164" name="Google Shape;164;p16"/>
          <p:cNvCxnSpPr>
            <a:endCxn id="144" idx="2"/>
          </p:cNvCxnSpPr>
          <p:nvPr/>
        </p:nvCxnSpPr>
        <p:spPr>
          <a:xfrm rot="10800000">
            <a:off x="5626281" y="4013042"/>
            <a:ext cx="0" cy="453600"/>
          </a:xfrm>
          <a:prstGeom prst="straightConnector1">
            <a:avLst/>
          </a:prstGeom>
          <a:noFill/>
          <a:ln cap="flat" cmpd="sng" w="25400">
            <a:solidFill>
              <a:schemeClr val="accent1"/>
            </a:solidFill>
            <a:prstDash val="solid"/>
            <a:miter lim="800000"/>
            <a:headEnd len="sm" w="sm" type="none"/>
            <a:tailEnd len="med" w="med" type="triangle"/>
          </a:ln>
        </p:spPr>
      </p:cxnSp>
      <p:cxnSp>
        <p:nvCxnSpPr>
          <p:cNvPr id="165" name="Google Shape;165;p16"/>
          <p:cNvCxnSpPr/>
          <p:nvPr/>
        </p:nvCxnSpPr>
        <p:spPr>
          <a:xfrm rot="10800000">
            <a:off x="6421608" y="3463158"/>
            <a:ext cx="1958195" cy="0"/>
          </a:xfrm>
          <a:prstGeom prst="straightConnector1">
            <a:avLst/>
          </a:prstGeom>
          <a:noFill/>
          <a:ln cap="flat" cmpd="sng" w="25400">
            <a:solidFill>
              <a:schemeClr val="accent1"/>
            </a:solidFill>
            <a:prstDash val="solid"/>
            <a:miter lim="800000"/>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7"/>
          <p:cNvSpPr txBox="1"/>
          <p:nvPr>
            <p:ph idx="1" type="body"/>
          </p:nvPr>
        </p:nvSpPr>
        <p:spPr>
          <a:xfrm>
            <a:off x="1218882" y="1701797"/>
            <a:ext cx="9600000" cy="4546500"/>
          </a:xfrm>
          <a:prstGeom prst="rect">
            <a:avLst/>
          </a:prstGeom>
          <a:noFill/>
          <a:ln>
            <a:noFill/>
          </a:ln>
        </p:spPr>
        <p:txBody>
          <a:bodyPr anchorCtr="0" anchor="t" bIns="60925" lIns="121875" spcFirstLastPara="1" rIns="121875" wrap="square" tIns="60925">
            <a:noAutofit/>
          </a:bodyPr>
          <a:lstStyle/>
          <a:p>
            <a:pPr indent="-304747" lvl="0" marL="304747" rtl="0" algn="l">
              <a:lnSpc>
                <a:spcPct val="90000"/>
              </a:lnSpc>
              <a:spcBef>
                <a:spcPts val="0"/>
              </a:spcBef>
              <a:spcAft>
                <a:spcPts val="0"/>
              </a:spcAft>
              <a:buSzPts val="2800"/>
              <a:buChar char="•"/>
            </a:pPr>
            <a:r>
              <a:rPr lang="en-US"/>
              <a:t>IBM Bluemix BigInsights</a:t>
            </a:r>
            <a:endParaRPr/>
          </a:p>
          <a:p>
            <a:pPr indent="-304747" lvl="0" marL="304747" rtl="0" algn="l">
              <a:lnSpc>
                <a:spcPct val="90000"/>
              </a:lnSpc>
              <a:spcBef>
                <a:spcPts val="1600"/>
              </a:spcBef>
              <a:spcAft>
                <a:spcPts val="0"/>
              </a:spcAft>
              <a:buSzPts val="2800"/>
              <a:buChar char="•"/>
            </a:pPr>
            <a:r>
              <a:rPr lang="en-US"/>
              <a:t>CPU Speed: 2195.294 Mhz</a:t>
            </a:r>
            <a:endParaRPr/>
          </a:p>
          <a:p>
            <a:pPr indent="-304747" lvl="0" marL="304747" rtl="0" algn="l">
              <a:lnSpc>
                <a:spcPct val="90000"/>
              </a:lnSpc>
              <a:spcBef>
                <a:spcPts val="1600"/>
              </a:spcBef>
              <a:spcAft>
                <a:spcPts val="0"/>
              </a:spcAft>
              <a:buSzPts val="2800"/>
              <a:buChar char="•"/>
            </a:pPr>
            <a:r>
              <a:rPr lang="en-US"/>
              <a:t># of CPU cores: 4</a:t>
            </a:r>
            <a:endParaRPr/>
          </a:p>
          <a:p>
            <a:pPr indent="-304747" lvl="0" marL="304747" rtl="0" algn="l">
              <a:lnSpc>
                <a:spcPct val="90000"/>
              </a:lnSpc>
              <a:spcBef>
                <a:spcPts val="1600"/>
              </a:spcBef>
              <a:spcAft>
                <a:spcPts val="0"/>
              </a:spcAft>
              <a:buSzPts val="2800"/>
              <a:buChar char="•"/>
            </a:pPr>
            <a:r>
              <a:rPr lang="en-US"/>
              <a:t># of nodes: 5</a:t>
            </a:r>
            <a:endParaRPr/>
          </a:p>
          <a:p>
            <a:pPr indent="-304747" lvl="0" marL="304747" rtl="0" algn="l">
              <a:lnSpc>
                <a:spcPct val="90000"/>
              </a:lnSpc>
              <a:spcBef>
                <a:spcPts val="1600"/>
              </a:spcBef>
              <a:spcAft>
                <a:spcPts val="0"/>
              </a:spcAft>
              <a:buSzPts val="2800"/>
              <a:buChar char="•"/>
            </a:pPr>
            <a:r>
              <a:rPr lang="en-US"/>
              <a:t>Total Memory Size: 150 GB </a:t>
            </a:r>
            <a:endParaRPr/>
          </a:p>
          <a:p>
            <a:pPr indent="0" lvl="0" marL="0" rtl="0" algn="l">
              <a:lnSpc>
                <a:spcPct val="90000"/>
              </a:lnSpc>
              <a:spcBef>
                <a:spcPts val="1600"/>
              </a:spcBef>
              <a:spcAft>
                <a:spcPts val="0"/>
              </a:spcAft>
              <a:buSzPts val="2800"/>
              <a:buNone/>
            </a:pPr>
            <a:r>
              <a:t/>
            </a:r>
            <a:endParaRPr/>
          </a:p>
        </p:txBody>
      </p:sp>
      <p:sp>
        <p:nvSpPr>
          <p:cNvPr id="172" name="Google Shape;172;p17"/>
          <p:cNvSpPr txBox="1"/>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marR="0" rtl="0" algn="l">
              <a:lnSpc>
                <a:spcPct val="90000"/>
              </a:lnSpc>
              <a:spcBef>
                <a:spcPts val="0"/>
              </a:spcBef>
              <a:spcAft>
                <a:spcPts val="0"/>
              </a:spcAft>
              <a:buClr>
                <a:schemeClr val="accent1"/>
              </a:buClr>
              <a:buSzPts val="4000"/>
              <a:buFont typeface="Calibri"/>
              <a:buNone/>
            </a:pPr>
            <a:r>
              <a:rPr b="0" i="0" lang="en-US" sz="4000" u="sng" cap="none" strike="noStrike">
                <a:solidFill>
                  <a:schemeClr val="accent1"/>
                </a:solidFill>
                <a:latin typeface="Calibri"/>
                <a:ea typeface="Calibri"/>
                <a:cs typeface="Calibri"/>
                <a:sym typeface="Calibri"/>
              </a:rPr>
              <a:t>Platform Spec</a:t>
            </a:r>
            <a:endParaRPr b="0" i="0" sz="4000" u="sng" cap="none" strike="noStrike">
              <a:solidFill>
                <a:schemeClr val="accent1"/>
              </a:solidFill>
              <a:latin typeface="Calibri"/>
              <a:ea typeface="Calibri"/>
              <a:cs typeface="Calibri"/>
              <a:sym typeface="Calibri"/>
            </a:endParaRPr>
          </a:p>
        </p:txBody>
      </p:sp>
      <p:pic>
        <p:nvPicPr>
          <p:cNvPr id="173" name="Google Shape;173;p17"/>
          <p:cNvPicPr preferRelativeResize="0"/>
          <p:nvPr/>
        </p:nvPicPr>
        <p:blipFill>
          <a:blip r:embed="rId3">
            <a:alphaModFix/>
          </a:blip>
          <a:stretch>
            <a:fillRect/>
          </a:stretch>
        </p:blipFill>
        <p:spPr>
          <a:xfrm>
            <a:off x="6094425" y="1378500"/>
            <a:ext cx="5610225" cy="3886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8"/>
          <p:cNvSpPr txBox="1"/>
          <p:nvPr>
            <p:ph idx="1" type="body"/>
          </p:nvPr>
        </p:nvSpPr>
        <p:spPr>
          <a:xfrm>
            <a:off x="1218882" y="1701797"/>
            <a:ext cx="9599929" cy="4546603"/>
          </a:xfrm>
          <a:prstGeom prst="rect">
            <a:avLst/>
          </a:prstGeom>
          <a:noFill/>
          <a:ln>
            <a:noFill/>
          </a:ln>
        </p:spPr>
        <p:txBody>
          <a:bodyPr anchorCtr="0" anchor="t" bIns="60925" lIns="121875" spcFirstLastPara="1" rIns="121875" wrap="square" tIns="60925">
            <a:noAutofit/>
          </a:bodyPr>
          <a:lstStyle/>
          <a:p>
            <a:pPr indent="-304747" lvl="0" marL="304747" rtl="0" algn="l">
              <a:lnSpc>
                <a:spcPct val="90000"/>
              </a:lnSpc>
              <a:spcBef>
                <a:spcPts val="0"/>
              </a:spcBef>
              <a:spcAft>
                <a:spcPts val="0"/>
              </a:spcAft>
              <a:buSzPts val="2800"/>
              <a:buChar char="•"/>
            </a:pPr>
            <a:r>
              <a:rPr lang="en-US"/>
              <a:t>The dataset “Crimes – 2001 to present” is extracted from the Chicago Police Department's CLEAR (Citizen Law Enforcement Analysis and Reporting) system.</a:t>
            </a:r>
            <a:endParaRPr/>
          </a:p>
          <a:p>
            <a:pPr indent="-304747" lvl="0" marL="304747" rtl="0" algn="l">
              <a:lnSpc>
                <a:spcPct val="90000"/>
              </a:lnSpc>
              <a:spcBef>
                <a:spcPts val="1600"/>
              </a:spcBef>
              <a:spcAft>
                <a:spcPts val="0"/>
              </a:spcAft>
              <a:buSzPts val="2800"/>
              <a:buChar char="•"/>
            </a:pPr>
            <a:r>
              <a:rPr lang="en-US"/>
              <a:t>The data reflects incidents of crime that have occurred in Chicago from 2001 to the present, with the exception of the last seven days.</a:t>
            </a:r>
            <a:endParaRPr/>
          </a:p>
          <a:p>
            <a:pPr indent="-304747" lvl="0" marL="304747" rtl="0" algn="l">
              <a:lnSpc>
                <a:spcPct val="90000"/>
              </a:lnSpc>
              <a:spcBef>
                <a:spcPts val="1600"/>
              </a:spcBef>
              <a:spcAft>
                <a:spcPts val="0"/>
              </a:spcAft>
              <a:buSzPts val="2800"/>
              <a:buChar char="•"/>
            </a:pPr>
            <a:r>
              <a:rPr lang="en-US"/>
              <a:t>This data can be accessed at the following website:</a:t>
            </a:r>
            <a:endParaRPr/>
          </a:p>
          <a:p>
            <a:pPr indent="0" lvl="0" marL="0" rtl="0" algn="l">
              <a:lnSpc>
                <a:spcPct val="90000"/>
              </a:lnSpc>
              <a:spcBef>
                <a:spcPts val="1600"/>
              </a:spcBef>
              <a:spcAft>
                <a:spcPts val="0"/>
              </a:spcAft>
              <a:buSzPts val="2800"/>
              <a:buNone/>
            </a:pPr>
            <a:r>
              <a:rPr lang="en-US"/>
              <a:t>https://data.cityofchicago.org/Public-Safety/Crimes-2001-to-present/ijzp-q8t2/data</a:t>
            </a:r>
            <a:endParaRPr/>
          </a:p>
          <a:p>
            <a:pPr indent="0" lvl="0" marL="0" rtl="0" algn="l">
              <a:lnSpc>
                <a:spcPct val="90000"/>
              </a:lnSpc>
              <a:spcBef>
                <a:spcPts val="1600"/>
              </a:spcBef>
              <a:spcAft>
                <a:spcPts val="0"/>
              </a:spcAft>
              <a:buSzPts val="2800"/>
              <a:buNone/>
            </a:pPr>
            <a:r>
              <a:t/>
            </a:r>
            <a:endParaRPr/>
          </a:p>
        </p:txBody>
      </p:sp>
      <p:sp>
        <p:nvSpPr>
          <p:cNvPr id="180" name="Google Shape;180;p18"/>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Crimes – 2001 to Present</a:t>
            </a:r>
            <a:endParaRPr sz="4000" u="sng">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19"/>
          <p:cNvSpPr txBox="1"/>
          <p:nvPr>
            <p:ph idx="1" type="body"/>
          </p:nvPr>
        </p:nvSpPr>
        <p:spPr>
          <a:xfrm>
            <a:off x="1241358" y="1701798"/>
            <a:ext cx="9577453" cy="1514762"/>
          </a:xfrm>
          <a:prstGeom prst="rect">
            <a:avLst/>
          </a:prstGeom>
          <a:noFill/>
          <a:ln>
            <a:noFill/>
          </a:ln>
        </p:spPr>
        <p:txBody>
          <a:bodyPr anchorCtr="0" anchor="t" bIns="60925" lIns="121875" spcFirstLastPara="1" rIns="121875" wrap="square" tIns="60925">
            <a:noAutofit/>
          </a:bodyPr>
          <a:lstStyle/>
          <a:p>
            <a:pPr indent="-304747" lvl="0" marL="304747" rtl="0" algn="l">
              <a:lnSpc>
                <a:spcPct val="90000"/>
              </a:lnSpc>
              <a:spcBef>
                <a:spcPts val="0"/>
              </a:spcBef>
              <a:spcAft>
                <a:spcPts val="0"/>
              </a:spcAft>
              <a:buSzPts val="2800"/>
              <a:buChar char="•"/>
            </a:pPr>
            <a:r>
              <a:rPr lang="en-US"/>
              <a:t>The dataset contains 22 fields which organize the crimes by ID, case number, date, crime reporting codes, type of crime, etc. </a:t>
            </a:r>
            <a:endParaRPr/>
          </a:p>
        </p:txBody>
      </p:sp>
      <p:pic>
        <p:nvPicPr>
          <p:cNvPr id="187" name="Google Shape;187;p19"/>
          <p:cNvPicPr preferRelativeResize="0"/>
          <p:nvPr/>
        </p:nvPicPr>
        <p:blipFill rotWithShape="1">
          <a:blip r:embed="rId3">
            <a:alphaModFix/>
          </a:blip>
          <a:srcRect b="0" l="0" r="0" t="0"/>
          <a:stretch/>
        </p:blipFill>
        <p:spPr>
          <a:xfrm>
            <a:off x="1903412" y="2819400"/>
            <a:ext cx="8483632" cy="3480606"/>
          </a:xfrm>
          <a:prstGeom prst="rect">
            <a:avLst/>
          </a:prstGeom>
          <a:noFill/>
          <a:ln>
            <a:noFill/>
          </a:ln>
        </p:spPr>
      </p:pic>
      <p:sp>
        <p:nvSpPr>
          <p:cNvPr id="188" name="Google Shape;188;p19"/>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Data Fields</a:t>
            </a:r>
            <a:endParaRPr sz="4000" u="sng">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0"/>
          <p:cNvSpPr txBox="1"/>
          <p:nvPr>
            <p:ph idx="1" type="body"/>
          </p:nvPr>
        </p:nvSpPr>
        <p:spPr>
          <a:xfrm>
            <a:off x="1241358" y="1701798"/>
            <a:ext cx="9577453" cy="4013202"/>
          </a:xfrm>
          <a:prstGeom prst="rect">
            <a:avLst/>
          </a:prstGeom>
          <a:noFill/>
          <a:ln>
            <a:noFill/>
          </a:ln>
        </p:spPr>
        <p:txBody>
          <a:bodyPr anchorCtr="0" anchor="t" bIns="60925" lIns="121875" spcFirstLastPara="1" rIns="121875" wrap="square" tIns="60925">
            <a:noAutofit/>
          </a:bodyPr>
          <a:lstStyle/>
          <a:p>
            <a:pPr indent="-304747" lvl="0" marL="304747" rtl="0" algn="l">
              <a:lnSpc>
                <a:spcPct val="90000"/>
              </a:lnSpc>
              <a:spcBef>
                <a:spcPts val="0"/>
              </a:spcBef>
              <a:spcAft>
                <a:spcPts val="0"/>
              </a:spcAft>
              <a:buSzPts val="2800"/>
              <a:buChar char="•"/>
            </a:pPr>
            <a:r>
              <a:rPr lang="en-US"/>
              <a:t>To download the comma separated data from the website use the following:</a:t>
            </a:r>
            <a:endParaRPr/>
          </a:p>
          <a:p>
            <a:pPr indent="0" lvl="1" marL="304746" rtl="0" algn="l">
              <a:lnSpc>
                <a:spcPct val="90000"/>
              </a:lnSpc>
              <a:spcBef>
                <a:spcPts val="800"/>
              </a:spcBef>
              <a:spcAft>
                <a:spcPts val="0"/>
              </a:spcAft>
              <a:buSzPts val="2240"/>
              <a:buNone/>
            </a:pPr>
            <a:r>
              <a:rPr lang="en-US" sz="2800"/>
              <a:t>-bash-4.1$  wget -O crime_data https://data.cityofchicago.org/api/views/ijzp-q8t2/rows.csv?accessType=DOWNLOAD </a:t>
            </a:r>
            <a:endParaRPr sz="2800"/>
          </a:p>
          <a:p>
            <a:pPr indent="0" lvl="1" marL="304746" rtl="0" algn="l">
              <a:lnSpc>
                <a:spcPct val="90000"/>
              </a:lnSpc>
              <a:spcBef>
                <a:spcPts val="800"/>
              </a:spcBef>
              <a:spcAft>
                <a:spcPts val="0"/>
              </a:spcAft>
              <a:buSzPts val="2240"/>
              <a:buNone/>
            </a:pPr>
            <a:r>
              <a:t/>
            </a:r>
            <a:endParaRPr sz="2800"/>
          </a:p>
        </p:txBody>
      </p:sp>
      <p:sp>
        <p:nvSpPr>
          <p:cNvPr id="195" name="Google Shape;195;p20"/>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Downloading the Data</a:t>
            </a:r>
            <a:endParaRPr sz="4000" u="sng">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1"/>
          <p:cNvSpPr txBox="1"/>
          <p:nvPr>
            <p:ph idx="1" type="body"/>
          </p:nvPr>
        </p:nvSpPr>
        <p:spPr>
          <a:xfrm>
            <a:off x="1241358" y="1701798"/>
            <a:ext cx="9577453" cy="4013202"/>
          </a:xfrm>
          <a:prstGeom prst="rect">
            <a:avLst/>
          </a:prstGeom>
          <a:noFill/>
          <a:ln>
            <a:noFill/>
          </a:ln>
        </p:spPr>
        <p:txBody>
          <a:bodyPr anchorCtr="0" anchor="t" bIns="60925" lIns="121875" spcFirstLastPara="1" rIns="121875" wrap="square" tIns="60925">
            <a:noAutofit/>
          </a:bodyPr>
          <a:lstStyle/>
          <a:p>
            <a:pPr indent="-126947" lvl="0" marL="304747" rtl="0" algn="l">
              <a:lnSpc>
                <a:spcPct val="90000"/>
              </a:lnSpc>
              <a:spcBef>
                <a:spcPts val="0"/>
              </a:spcBef>
              <a:spcAft>
                <a:spcPts val="0"/>
              </a:spcAft>
              <a:buSzPts val="2800"/>
              <a:buNone/>
            </a:pPr>
            <a:r>
              <a:t/>
            </a:r>
            <a:endParaRPr/>
          </a:p>
          <a:p>
            <a:pPr indent="-126947" lvl="0" marL="304747" rtl="0" algn="l">
              <a:lnSpc>
                <a:spcPct val="90000"/>
              </a:lnSpc>
              <a:spcBef>
                <a:spcPts val="1600"/>
              </a:spcBef>
              <a:spcAft>
                <a:spcPts val="0"/>
              </a:spcAft>
              <a:buSzPts val="2800"/>
              <a:buNone/>
            </a:pPr>
            <a:r>
              <a:t/>
            </a:r>
            <a:endParaRPr/>
          </a:p>
          <a:p>
            <a:pPr indent="-126947" lvl="0" marL="304747" rtl="0" algn="l">
              <a:lnSpc>
                <a:spcPct val="90000"/>
              </a:lnSpc>
              <a:spcBef>
                <a:spcPts val="1600"/>
              </a:spcBef>
              <a:spcAft>
                <a:spcPts val="0"/>
              </a:spcAft>
              <a:buSzPts val="2800"/>
              <a:buNone/>
            </a:pPr>
            <a:r>
              <a:t/>
            </a:r>
            <a:endParaRPr/>
          </a:p>
          <a:p>
            <a:pPr indent="-126947" lvl="0" marL="304747" rtl="0" algn="l">
              <a:lnSpc>
                <a:spcPct val="90000"/>
              </a:lnSpc>
              <a:spcBef>
                <a:spcPts val="1600"/>
              </a:spcBef>
              <a:spcAft>
                <a:spcPts val="0"/>
              </a:spcAft>
              <a:buSzPts val="2800"/>
              <a:buNone/>
            </a:pPr>
            <a:r>
              <a:t/>
            </a:r>
            <a:endParaRPr/>
          </a:p>
          <a:p>
            <a:pPr indent="-126947" lvl="0" marL="304747" rtl="0" algn="l">
              <a:lnSpc>
                <a:spcPct val="90000"/>
              </a:lnSpc>
              <a:spcBef>
                <a:spcPts val="1600"/>
              </a:spcBef>
              <a:spcAft>
                <a:spcPts val="0"/>
              </a:spcAft>
              <a:buSzPts val="2800"/>
              <a:buNone/>
            </a:pPr>
            <a:r>
              <a:t/>
            </a:r>
            <a:endParaRPr/>
          </a:p>
          <a:p>
            <a:pPr indent="-126947" lvl="0" marL="304747" rtl="0" algn="l">
              <a:lnSpc>
                <a:spcPct val="90000"/>
              </a:lnSpc>
              <a:spcBef>
                <a:spcPts val="1600"/>
              </a:spcBef>
              <a:spcAft>
                <a:spcPts val="0"/>
              </a:spcAft>
              <a:buSzPts val="2800"/>
              <a:buNone/>
            </a:pPr>
            <a:r>
              <a:t/>
            </a:r>
            <a:endParaRPr/>
          </a:p>
          <a:p>
            <a:pPr indent="-304747" lvl="0" marL="304747" rtl="0" algn="l">
              <a:lnSpc>
                <a:spcPct val="90000"/>
              </a:lnSpc>
              <a:spcBef>
                <a:spcPts val="1600"/>
              </a:spcBef>
              <a:spcAft>
                <a:spcPts val="0"/>
              </a:spcAft>
              <a:buSzPts val="2800"/>
              <a:buChar char="•"/>
            </a:pPr>
            <a:r>
              <a:rPr lang="en-US"/>
              <a:t>hdfs dfs -chmod -R o+w .</a:t>
            </a:r>
            <a:endParaRPr sz="2800"/>
          </a:p>
        </p:txBody>
      </p:sp>
      <p:pic>
        <p:nvPicPr>
          <p:cNvPr id="202" name="Google Shape;202;p21"/>
          <p:cNvPicPr preferRelativeResize="0"/>
          <p:nvPr/>
        </p:nvPicPr>
        <p:blipFill rotWithShape="1">
          <a:blip r:embed="rId3">
            <a:alphaModFix/>
          </a:blip>
          <a:srcRect b="0" l="0" r="0" t="0"/>
          <a:stretch/>
        </p:blipFill>
        <p:spPr>
          <a:xfrm>
            <a:off x="1218883" y="1665703"/>
            <a:ext cx="7636359" cy="3632202"/>
          </a:xfrm>
          <a:prstGeom prst="rect">
            <a:avLst/>
          </a:prstGeom>
          <a:noFill/>
          <a:ln>
            <a:noFill/>
          </a:ln>
        </p:spPr>
      </p:pic>
      <p:sp>
        <p:nvSpPr>
          <p:cNvPr id="203" name="Google Shape;203;p21"/>
          <p:cNvSpPr txBox="1"/>
          <p:nvPr>
            <p:ph type="title"/>
          </p:nvPr>
        </p:nvSpPr>
        <p:spPr>
          <a:xfrm>
            <a:off x="1241358" y="477835"/>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accent1"/>
              </a:buClr>
              <a:buSzPts val="4000"/>
              <a:buFont typeface="Calibri"/>
              <a:buNone/>
            </a:pPr>
            <a:r>
              <a:rPr lang="en-US" sz="4000" u="sng">
                <a:solidFill>
                  <a:schemeClr val="accent1"/>
                </a:solidFill>
              </a:rPr>
              <a:t>Downloading the Data</a:t>
            </a:r>
            <a:endParaRPr sz="4000" u="sng">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16x9">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